
<file path=[Content_Types].xml><?xml version="1.0" encoding="utf-8"?>
<Types xmlns="http://schemas.openxmlformats.org/package/2006/content-types">
  <Default Extension="xml" ContentType="application/xml"/>
  <Default Extension="svg" ContentType="image/svg+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18.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17.xml" ContentType="application/vnd.openxmlformats-officedocument.presentationml.notes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notesSlides/notesSlide15.xml" ContentType="application/vnd.openxmlformats-officedocument.presentationml.notesSlide+xml"/>
  <Override PartName="/ppt/slides/slide14.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notesSlides/notesSlide13.xml" ContentType="application/vnd.openxmlformats-officedocument.presentationml.notes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notesSlides/notesSlide5.xml" ContentType="application/vnd.openxmlformats-officedocument.presentationml.notesSlide+xml"/>
  <Override PartName="/ppt/slideLayouts/slideLayout30.xml" ContentType="application/vnd.openxmlformats-officedocument.presentationml.slideLayout+xml"/>
  <Override PartName="/ppt/slideLayouts/slideLayout32.xml" ContentType="application/vnd.openxmlformats-officedocument.presentationml.slideLayout+xml"/>
  <Override PartName="/ppt/slideLayouts/slideLayout29.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s/slide13.xml" ContentType="application/vnd.openxmlformats-officedocument.presentationml.slide+xml"/>
  <Override PartName="/ppt/theme/theme2.xml" ContentType="application/vnd.openxmlformats-officedocument.theme+xml"/>
  <Override PartName="/ppt/theme/theme1.xml" ContentType="application/vnd.openxmlformats-officedocument.theme+xml"/>
  <Override PartName="/ppt/slideMasters/slideMaster3.xml" ContentType="application/vnd.openxmlformats-officedocument.presentationml.slideMaster+xml"/>
  <Override PartName="/ppt/slideLayouts/slideLayout9.xml" ContentType="application/vnd.openxmlformats-officedocument.presentationml.slideLayout+xml"/>
  <Override PartName="/ppt/notesSlides/notesSlide7.xml" ContentType="application/vnd.openxmlformats-officedocument.presentationml.notesSlide+xml"/>
  <Override PartName="/ppt/presentation.xml" ContentType="application/vnd.openxmlformats-officedocument.presentationml.presentation.main+xml"/>
  <Override PartName="/ppt/viewProps.xml" ContentType="application/vnd.openxmlformats-officedocument.presentationml.viewProps+xml"/>
  <Override PartName="/ppt/slideMasters/slideMaster1.xml" ContentType="application/vnd.openxmlformats-officedocument.presentationml.slideMaster+xml"/>
  <Override PartName="/docProps/core.xml" ContentType="application/vnd.openxmlformats-package.core-properties+xml"/>
  <Override PartName="/ppt/slideLayouts/slideLayout13.xml" ContentType="application/vnd.openxmlformats-officedocument.presentationml.slideLayout+xml"/>
  <Override PartName="/ppt/notesSlides/notesSlide19.xml" ContentType="application/vnd.openxmlformats-officedocument.presentationml.notesSlide+xml"/>
  <Override PartName="/customXml/itemProps3.xml" ContentType="application/vnd.openxmlformats-officedocument.customXmlProperties+xml"/>
  <Override PartName="/ppt/slides/slide6.xml" ContentType="application/vnd.openxmlformats-officedocument.presentationml.slide+xml"/>
  <Override PartName="/ppt/slides/slide1.xml" ContentType="application/vnd.openxmlformats-officedocument.presentationml.slide+xml"/>
  <Override PartName="/ppt/notesMasters/notesMaster1.xml" ContentType="application/vnd.openxmlformats-officedocument.presentationml.notesMaster+xml"/>
  <Override PartName="/docProps/app.xml" ContentType="application/vnd.openxmlformats-officedocument.extended-properties+xml"/>
  <Override PartName="/ppt/notesSlides/notesSlide4.xml" ContentType="application/vnd.openxmlformats-officedocument.presentationml.notesSlide+xml"/>
  <Override PartName="/ppt/tableStyles.xml" ContentType="application/vnd.openxmlformats-officedocument.presentationml.tableStyles+xml"/>
  <Override PartName="/ppt/slides/slide12.xml" ContentType="application/vnd.openxmlformats-officedocument.presentationml.slide+xml"/>
  <Override PartName="/customXml/itemProps2.xml" ContentType="application/vnd.openxmlformats-officedocument.customXmlProperties+xml"/>
  <Override PartName="/customXml/itemProps1.xml" ContentType="application/vnd.openxmlformats-officedocument.customXmlProperties+xml"/>
  <Override PartName="/ppt/slideLayouts/slideLayout2.xml" ContentType="application/vnd.openxmlformats-officedocument.presentationml.slideLayout+xml"/>
  <Override PartName="/ppt/presProps.xml" ContentType="application/vnd.openxmlformats-officedocument.presentationml.presProps+xml"/>
  <Override PartName="/ppt/slideLayouts/slideLayout16.xml" ContentType="application/vnd.openxmlformats-officedocument.presentationml.slideLayout+xml"/>
  <Override PartName="/ppt/slideLayouts/slideLayout5.xml" ContentType="application/vnd.openxmlformats-officedocument.presentationml.slideLayout+xml"/>
  <Override PartName="/ppt/slideLayouts/slideLayout17.xml" ContentType="application/vnd.openxmlformats-officedocument.presentationml.slideLayout+xml"/>
  <Override PartName="/ppt/slideLayouts/slideLayout6.xml" ContentType="application/vnd.openxmlformats-officedocument.presentationml.slideLayout+xml"/>
  <Override PartName="/ppt/slides/slide15.xml" ContentType="application/vnd.openxmlformats-officedocument.presentationml.slide+xml"/>
  <Override PartName="/ppt/slideLayouts/slideLayout7.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slideLayouts/slideLayout25.xml" ContentType="application/vnd.openxmlformats-officedocument.presentationml.slideLayout+xml"/>
  <Override PartName="/ppt/slideLayouts/slideLayout21.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9.xml" ContentType="application/vnd.openxmlformats-officedocument.presentationml.slideLayout+xml"/>
  <Override PartName="/ppt/notesSlides/notesSlide3.xml" ContentType="application/vnd.openxmlformats-officedocument.presentationml.notes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docProps/custom.xml" ContentType="application/vnd.openxmlformats-officedocument.custom-properties+xml"/>
  <Override PartName="/ppt/slideMasters/slideMaster2.xml" ContentType="application/vnd.openxmlformats-officedocument.presentationml.slideMaster+xml"/>
  <Override PartName="/ppt/slideLayouts/slideLayout22.xml" ContentType="application/vnd.openxmlformats-officedocument.presentationml.slideLayout+xml"/>
  <Override PartName="/ppt/slides/slide2.xml" ContentType="application/vnd.openxmlformats-officedocument.presentationml.sl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11.xml" ContentType="application/vnd.openxmlformats-officedocument.presentationml.slideLayout+xml"/>
  <Override PartName="/ppt/slideLayouts/slideLayout26.xml" ContentType="application/vnd.openxmlformats-officedocument.presentationml.slideLayout+xml"/>
  <Override PartName="/ppt/notesSlides/notesSlide6.xml" ContentType="application/vnd.openxmlformats-officedocument.presentationml.notesSlide+xml"/>
  <Override PartName="/ppt/slides/slide4.xml" ContentType="application/vnd.openxmlformats-officedocument.presentationml.slide+xml"/>
  <Override PartName="/ppt/slideLayouts/slideLayout28.xml" ContentType="application/vnd.openxmlformats-officedocument.presentationml.slideLayout+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 id="2147483661" r:id="rId2"/>
    <p:sldMasterId id="2147483673" r:id="rId3"/>
  </p:sldMasterIdLst>
  <p:notesMasterIdLst>
    <p:notesMasterId r:id="rId2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2192000" cy="6858000"/>
  <p:notesSz cx="6858000" cy="9144000"/>
  <p:defaultTextStyle>
    <a:defPPr>
      <a:defRPr lang="de-DE"/>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98" d="100"/>
          <a:sy n="98" d="100"/>
        </p:scale>
        <p:origin x="200" y="272"/>
      </p:cViewPr>
      <p:guideLst>
        <p:guide pos="2115" orient="horz"/>
        <p:guide pos="3795"/>
        <p:guide pos="7174"/>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theme" Target="theme/theme1.xml"/><Relationship Id="rId5" Type="http://schemas.openxmlformats.org/officeDocument/2006/relationships/theme" Target="theme/theme2.xml"/><Relationship Id="rId6" Type="http://schemas.openxmlformats.org/officeDocument/2006/relationships/theme" Target="theme/theme3.xml"/><Relationship Id="rId7" Type="http://schemas.openxmlformats.org/officeDocument/2006/relationships/theme" Target="theme/theme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notesMaster" Target="notesMasters/notesMaster1.xml"/><Relationship Id="rId28" Type="http://schemas.openxmlformats.org/officeDocument/2006/relationships/presProps" Target="presProps.xml" /><Relationship Id="rId29" Type="http://schemas.openxmlformats.org/officeDocument/2006/relationships/tableStyles" Target="tableStyles.xml" /><Relationship Id="rId30"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398008373" name="Segnaposto intestazione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GB"/>
          </a:p>
        </p:txBody>
      </p:sp>
      <p:sp>
        <p:nvSpPr>
          <p:cNvPr id="2054144147" name="Segnaposto data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D74B141B-0ED3-41DB-8D8A-B77A89DC67BA}" type="datetimeFigureOut">
              <a:rPr lang="en-GB"/>
              <a:t>15/09/2025</a:t>
            </a:fld>
            <a:endParaRPr lang="en-GB"/>
          </a:p>
        </p:txBody>
      </p:sp>
      <p:sp>
        <p:nvSpPr>
          <p:cNvPr id="1292683986" name="Segnaposto immagine diapositiva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GB"/>
          </a:p>
        </p:txBody>
      </p:sp>
      <p:sp>
        <p:nvSpPr>
          <p:cNvPr id="1232147738" name="Segnaposto note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it-IT"/>
              <a:t>Fare clic per modificare gli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en-GB"/>
          </a:p>
        </p:txBody>
      </p:sp>
      <p:sp>
        <p:nvSpPr>
          <p:cNvPr id="998426494" name="Segnaposto piè di pagina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GB"/>
          </a:p>
        </p:txBody>
      </p:sp>
      <p:sp>
        <p:nvSpPr>
          <p:cNvPr id="763750217" name="Segnaposto numero diapositiva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4070D88F-9D2F-4B0B-BD54-FA5783A9243B}" type="slidenum">
              <a:rPr lang="en-GB"/>
              <a:t>‹N›</a:t>
            </a:fld>
            <a:endParaRPr lang="en-GB"/>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13252193" name="Slide Image Placeholder 1"/>
          <p:cNvSpPr>
            <a:spLocks noChangeAspect="1" noGrp="1" noRot="1"/>
          </p:cNvSpPr>
          <p:nvPr>
            <p:ph type="sldImg"/>
          </p:nvPr>
        </p:nvSpPr>
        <p:spPr bwMode="auto"/>
      </p:sp>
      <p:sp>
        <p:nvSpPr>
          <p:cNvPr id="1517039450" name="Notes Placeholder 2"/>
          <p:cNvSpPr>
            <a:spLocks noGrp="1"/>
          </p:cNvSpPr>
          <p:nvPr>
            <p:ph type="body" idx="1"/>
          </p:nvPr>
        </p:nvSpPr>
        <p:spPr bwMode="auto"/>
        <p:txBody>
          <a:bodyPr/>
          <a:lstStyle/>
          <a:p>
            <a:pPr>
              <a:defRPr/>
            </a:pPr>
            <a:endParaRPr/>
          </a:p>
        </p:txBody>
      </p:sp>
      <p:sp>
        <p:nvSpPr>
          <p:cNvPr id="1032852307" name="Slide Number Placeholder 3"/>
          <p:cNvSpPr>
            <a:spLocks noGrp="1"/>
          </p:cNvSpPr>
          <p:nvPr>
            <p:ph type="sldNum" sz="quarter" idx="5"/>
          </p:nvPr>
        </p:nvSpPr>
        <p:spPr bwMode="auto"/>
        <p:txBody>
          <a:bodyPr/>
          <a:lstStyle/>
          <a:p>
            <a:pPr>
              <a:defRPr/>
            </a:pPr>
            <a:fld id="{4070D88F-9D2F-4B0B-BD54-FA5783A9243B}" type="slidenum">
              <a:rPr lang="en-GB"/>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96285200" name="Segnaposto immagine diapositiva 1"/>
          <p:cNvSpPr>
            <a:spLocks noChangeAspect="1" noGrp="1" noRot="1"/>
          </p:cNvSpPr>
          <p:nvPr>
            <p:ph type="sldImg"/>
          </p:nvPr>
        </p:nvSpPr>
        <p:spPr bwMode="auto"/>
      </p:sp>
      <p:sp>
        <p:nvSpPr>
          <p:cNvPr id="36285769" name="Segnaposto note 2"/>
          <p:cNvSpPr>
            <a:spLocks noGrp="1"/>
          </p:cNvSpPr>
          <p:nvPr>
            <p:ph type="body" idx="1"/>
          </p:nvPr>
        </p:nvSpPr>
        <p:spPr bwMode="auto"/>
        <p:txBody>
          <a:bodyPr/>
          <a:lstStyle/>
          <a:p>
            <a:pPr>
              <a:defRPr/>
            </a:pPr>
            <a:endParaRPr lang="en-GB"/>
          </a:p>
        </p:txBody>
      </p:sp>
      <p:sp>
        <p:nvSpPr>
          <p:cNvPr id="98637458" name="Segnaposto numero diapositiva 3"/>
          <p:cNvSpPr>
            <a:spLocks noGrp="1"/>
          </p:cNvSpPr>
          <p:nvPr>
            <p:ph type="sldNum" sz="quarter" idx="5"/>
          </p:nvPr>
        </p:nvSpPr>
        <p:spPr bwMode="auto"/>
        <p:txBody>
          <a:bodyPr/>
          <a:lstStyle/>
          <a:p>
            <a:pPr>
              <a:defRPr/>
            </a:pPr>
            <a:fld id="{417FB18E-E077-3643-BE29-3BBFD7147F65}" type="slidenum">
              <a:rPr lang="en-GB"/>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0947673" name="Segnaposto immagine diapositiva 1"/>
          <p:cNvSpPr>
            <a:spLocks noChangeAspect="1" noGrp="1" noRot="1"/>
          </p:cNvSpPr>
          <p:nvPr>
            <p:ph type="sldImg"/>
          </p:nvPr>
        </p:nvSpPr>
        <p:spPr bwMode="auto"/>
      </p:sp>
      <p:sp>
        <p:nvSpPr>
          <p:cNvPr id="892363997" name="Segnaposto note 2"/>
          <p:cNvSpPr>
            <a:spLocks noGrp="1"/>
          </p:cNvSpPr>
          <p:nvPr>
            <p:ph type="body" idx="1"/>
          </p:nvPr>
        </p:nvSpPr>
        <p:spPr bwMode="auto"/>
        <p:txBody>
          <a:bodyPr/>
          <a:lstStyle/>
          <a:p>
            <a:pPr>
              <a:defRPr/>
            </a:pPr>
            <a:endParaRPr lang="en-GB"/>
          </a:p>
        </p:txBody>
      </p:sp>
      <p:sp>
        <p:nvSpPr>
          <p:cNvPr id="232957890" name="Segnaposto numero diapositiva 3"/>
          <p:cNvSpPr>
            <a:spLocks noGrp="1"/>
          </p:cNvSpPr>
          <p:nvPr>
            <p:ph type="sldNum" sz="quarter" idx="5"/>
          </p:nvPr>
        </p:nvSpPr>
        <p:spPr bwMode="auto"/>
        <p:txBody>
          <a:bodyPr/>
          <a:lstStyle/>
          <a:p>
            <a:pPr>
              <a:defRPr/>
            </a:pPr>
            <a:fld id="{417FB18E-E077-3643-BE29-3BBFD7147F65}" type="slidenum">
              <a:rPr lang="en-GB"/>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94181424" name="Segnaposto immagine diapositiva 1"/>
          <p:cNvSpPr>
            <a:spLocks noChangeAspect="1" noGrp="1" noRot="1"/>
          </p:cNvSpPr>
          <p:nvPr>
            <p:ph type="sldImg"/>
          </p:nvPr>
        </p:nvSpPr>
        <p:spPr bwMode="auto"/>
      </p:sp>
      <p:sp>
        <p:nvSpPr>
          <p:cNvPr id="959228552" name="Segnaposto note 2"/>
          <p:cNvSpPr>
            <a:spLocks noGrp="1"/>
          </p:cNvSpPr>
          <p:nvPr>
            <p:ph type="body" idx="1"/>
          </p:nvPr>
        </p:nvSpPr>
        <p:spPr bwMode="auto"/>
        <p:txBody>
          <a:bodyPr/>
          <a:lstStyle/>
          <a:p>
            <a:pPr>
              <a:defRPr/>
            </a:pPr>
            <a:endParaRPr lang="en-US"/>
          </a:p>
        </p:txBody>
      </p:sp>
      <p:sp>
        <p:nvSpPr>
          <p:cNvPr id="717127700" name="Segnaposto numero diapositiva 3"/>
          <p:cNvSpPr>
            <a:spLocks noGrp="1"/>
          </p:cNvSpPr>
          <p:nvPr>
            <p:ph type="sldNum" sz="quarter" idx="5"/>
          </p:nvPr>
        </p:nvSpPr>
        <p:spPr bwMode="auto"/>
        <p:txBody>
          <a:bodyPr/>
          <a:lstStyle/>
          <a:p>
            <a:pPr>
              <a:defRPr/>
            </a:pPr>
            <a:fld id="{4070D88F-9D2F-4B0B-BD54-FA5783A9243B}" type="slidenum">
              <a:rPr lang="en-GB"/>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1379016" name="Google Shape;304;p8:notes"/>
          <p:cNvSpPr txBox="1">
            <a:spLocks noGrp="1"/>
          </p:cNvSpPr>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986204908" name="Google Shape;305;p8: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34032088" name="Google Shape;661;p28:notes"/>
          <p:cNvSpPr txBox="1">
            <a:spLocks noGrp="1"/>
          </p:cNvSpPr>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793603932" name="Google Shape;662;p28: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52930824" name="Segnaposto immagine diapositiva 1"/>
          <p:cNvSpPr>
            <a:spLocks noChangeAspect="1" noGrp="1" noRot="1"/>
          </p:cNvSpPr>
          <p:nvPr>
            <p:ph type="sldImg"/>
          </p:nvPr>
        </p:nvSpPr>
        <p:spPr bwMode="auto"/>
      </p:sp>
      <p:sp>
        <p:nvSpPr>
          <p:cNvPr id="749630975" name="Segnaposto note 2"/>
          <p:cNvSpPr>
            <a:spLocks noGrp="1"/>
          </p:cNvSpPr>
          <p:nvPr>
            <p:ph type="body" idx="1"/>
          </p:nvPr>
        </p:nvSpPr>
        <p:spPr bwMode="auto"/>
        <p:txBody>
          <a:bodyPr/>
          <a:lstStyle/>
          <a:p>
            <a:pPr>
              <a:defRPr/>
            </a:pPr>
            <a:endParaRPr lang="en-US"/>
          </a:p>
        </p:txBody>
      </p:sp>
      <p:sp>
        <p:nvSpPr>
          <p:cNvPr id="1777471526" name="Segnaposto numero diapositiva 3"/>
          <p:cNvSpPr>
            <a:spLocks noGrp="1"/>
          </p:cNvSpPr>
          <p:nvPr>
            <p:ph type="sldNum" sz="quarter" idx="5"/>
          </p:nvPr>
        </p:nvSpPr>
        <p:spPr bwMode="auto"/>
        <p:txBody>
          <a:bodyPr/>
          <a:lstStyle/>
          <a:p>
            <a:pPr>
              <a:defRPr/>
            </a:pPr>
            <a:fld id="{417FB18E-E077-3643-BE29-3BBFD7147F65}" type="slidenum">
              <a:rPr lang="en-GB"/>
              <a:t>15</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E15CDDD-5358-AEE9-5172-9552E54712AB}" type="slidenum">
              <a:rPr/>
              <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4F40DCF-DE13-6878-4745-66F6C29ACBB4}" type="slidenum">
              <a:rPr/>
              <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B1DD134-975C-56AA-8A09-B17FA35A0A27}"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77584926" name="Slide Image Placeholder 1"/>
          <p:cNvSpPr>
            <a:spLocks noChangeAspect="1" noGrp="1" noRot="1"/>
          </p:cNvSpPr>
          <p:nvPr>
            <p:ph type="sldImg"/>
          </p:nvPr>
        </p:nvSpPr>
        <p:spPr bwMode="auto"/>
      </p:sp>
      <p:sp>
        <p:nvSpPr>
          <p:cNvPr id="524907978" name="Notes Placeholder 2"/>
          <p:cNvSpPr>
            <a:spLocks noGrp="1"/>
          </p:cNvSpPr>
          <p:nvPr>
            <p:ph type="body" idx="1"/>
          </p:nvPr>
        </p:nvSpPr>
        <p:spPr bwMode="auto"/>
        <p:txBody>
          <a:bodyPr/>
          <a:lstStyle/>
          <a:p>
            <a:pPr>
              <a:defRPr/>
            </a:pPr>
            <a:endParaRPr/>
          </a:p>
        </p:txBody>
      </p:sp>
      <p:sp>
        <p:nvSpPr>
          <p:cNvPr id="133736819" name="Slide Number Placeholder 3"/>
          <p:cNvSpPr>
            <a:spLocks noGrp="1"/>
          </p:cNvSpPr>
          <p:nvPr>
            <p:ph type="sldNum" sz="quarter" idx="5"/>
          </p:nvPr>
        </p:nvSpPr>
        <p:spPr bwMode="auto"/>
        <p:txBody>
          <a:bodyPr/>
          <a:lstStyle/>
          <a:p>
            <a:pPr>
              <a:defRPr/>
            </a:pPr>
            <a:fld id="{4070D88F-9D2F-4B0B-BD54-FA5783A9243B}" type="slidenum">
              <a:rPr lang="en-GB"/>
              <a:t>19</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50787798" name="Google Shape;260;p4:notes"/>
          <p:cNvSpPr txBox="1">
            <a:spLocks noGrp="1"/>
          </p:cNvSpPr>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365365742" name="Google Shape;261;p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504630711" name="Google Shape;267;p5:notes"/>
          <p:cNvSpPr txBox="1">
            <a:spLocks noGrp="1"/>
          </p:cNvSpPr>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2115727930" name="Google Shape;268;p5: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91808294" name="Segnaposto immagine diapositiva 1"/>
          <p:cNvSpPr>
            <a:spLocks noChangeAspect="1" noGrp="1" noRot="1"/>
          </p:cNvSpPr>
          <p:nvPr>
            <p:ph type="sldImg"/>
          </p:nvPr>
        </p:nvSpPr>
        <p:spPr bwMode="auto"/>
      </p:sp>
      <p:sp>
        <p:nvSpPr>
          <p:cNvPr id="201224624" name="Segnaposto note 2"/>
          <p:cNvSpPr>
            <a:spLocks noGrp="1"/>
          </p:cNvSpPr>
          <p:nvPr>
            <p:ph type="body" idx="1"/>
          </p:nvPr>
        </p:nvSpPr>
        <p:spPr bwMode="auto"/>
        <p:txBody>
          <a:bodyPr/>
          <a:lstStyle/>
          <a:p>
            <a:pPr>
              <a:defRPr/>
            </a:pPr>
            <a:endParaRPr lang="en-GB"/>
          </a:p>
        </p:txBody>
      </p:sp>
      <p:sp>
        <p:nvSpPr>
          <p:cNvPr id="53304293" name="Segnaposto numero diapositiva 3"/>
          <p:cNvSpPr>
            <a:spLocks noGrp="1"/>
          </p:cNvSpPr>
          <p:nvPr>
            <p:ph type="sldNum" sz="quarter" idx="5"/>
          </p:nvPr>
        </p:nvSpPr>
        <p:spPr bwMode="auto"/>
        <p:txBody>
          <a:bodyPr/>
          <a:lstStyle/>
          <a:p>
            <a:pPr>
              <a:defRPr/>
            </a:pPr>
            <a:fld id="{4070D88F-9D2F-4B0B-BD54-FA5783A9243B}" type="slidenum">
              <a:rPr lang="en-GB"/>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504917054" name="Google Shape;440;p16: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2172237" name="Google Shape;441;p16: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444402557" name="Google Shape;442;p16: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83609497" name="Google Shape;479;p17:notes"/>
          <p:cNvSpPr txBox="1">
            <a:spLocks noGrp="1"/>
          </p:cNvSpPr>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392604302" name="Google Shape;480;p17: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97217484" name="Google Shape;493;p18:notes"/>
          <p:cNvSpPr txBox="1">
            <a:spLocks noGrp="1"/>
          </p:cNvSpPr>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415844629" name="Google Shape;494;p18: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00524361" name="Google Shape;613;p24:notes"/>
          <p:cNvSpPr txBox="1">
            <a:spLocks noGrp="1"/>
          </p:cNvSpPr>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422724028" name="Google Shape;614;p2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53862292" name="Slide Image Placeholder 1"/>
          <p:cNvSpPr>
            <a:spLocks noChangeAspect="1" noGrp="1" noRot="1"/>
          </p:cNvSpPr>
          <p:nvPr>
            <p:ph type="sldImg"/>
          </p:nvPr>
        </p:nvSpPr>
        <p:spPr bwMode="auto"/>
      </p:sp>
      <p:sp>
        <p:nvSpPr>
          <p:cNvPr id="591424898" name="Notes Placeholder 2"/>
          <p:cNvSpPr>
            <a:spLocks noGrp="1"/>
          </p:cNvSpPr>
          <p:nvPr>
            <p:ph type="body" idx="1"/>
          </p:nvPr>
        </p:nvSpPr>
        <p:spPr bwMode="auto"/>
        <p:txBody>
          <a:bodyPr/>
          <a:lstStyle/>
          <a:p>
            <a:pPr>
              <a:defRPr/>
            </a:pPr>
            <a:endParaRPr/>
          </a:p>
        </p:txBody>
      </p:sp>
      <p:sp>
        <p:nvSpPr>
          <p:cNvPr id="2018964380" name="Slide Number Placeholder 3"/>
          <p:cNvSpPr>
            <a:spLocks noGrp="1"/>
          </p:cNvSpPr>
          <p:nvPr>
            <p:ph type="sldNum" sz="quarter" idx="5"/>
          </p:nvPr>
        </p:nvSpPr>
        <p:spPr bwMode="auto"/>
        <p:txBody>
          <a:bodyPr/>
          <a:lstStyle/>
          <a:p>
            <a:pPr>
              <a:defRPr/>
            </a:pPr>
            <a:fld id="{4070D88F-9D2F-4B0B-BD54-FA5783A9243B}" type="slidenum">
              <a:rPr lang="en-GB"/>
              <a:t>9</a:t>
            </a:fld>
            <a:endParaRPr lang="en-GB"/>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Diapositiva titolo">
    <p:spTree>
      <p:nvGrpSpPr>
        <p:cNvPr id="1" name=""/>
        <p:cNvGrpSpPr/>
        <p:nvPr/>
      </p:nvGrpSpPr>
      <p:grpSpPr bwMode="auto">
        <a:xfrm>
          <a:off x="0" y="0"/>
          <a:ext cx="0" cy="0"/>
          <a:chOff x="0" y="0"/>
          <a:chExt cx="0" cy="0"/>
        </a:xfrm>
      </p:grpSpPr>
      <p:sp>
        <p:nvSpPr>
          <p:cNvPr id="1178245618" name="Titolo 1"/>
          <p:cNvSpPr>
            <a:spLocks noGrp="1"/>
          </p:cNvSpPr>
          <p:nvPr>
            <p:ph type="ctrTitle"/>
          </p:nvPr>
        </p:nvSpPr>
        <p:spPr bwMode="auto">
          <a:xfrm>
            <a:off x="1524000" y="1122363"/>
            <a:ext cx="9144000" cy="2387600"/>
          </a:xfrm>
        </p:spPr>
        <p:txBody>
          <a:bodyPr anchor="b"/>
          <a:lstStyle>
            <a:lvl1pPr algn="ctr">
              <a:defRPr sz="6000"/>
            </a:lvl1pPr>
          </a:lstStyle>
          <a:p>
            <a:pPr>
              <a:defRPr/>
            </a:pPr>
            <a:r>
              <a:rPr lang="it-IT"/>
              <a:t>Fare clic per modificare lo stile del titolo</a:t>
            </a:r>
            <a:endParaRPr lang="de-DE"/>
          </a:p>
        </p:txBody>
      </p:sp>
      <p:sp>
        <p:nvSpPr>
          <p:cNvPr id="1611263884" name="Sottotito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it-IT"/>
              <a:t>Fare clic per modificare lo stile del sottotitolo dello schema</a:t>
            </a:r>
            <a:endParaRPr lang="de-DE"/>
          </a:p>
        </p:txBody>
      </p:sp>
      <p:sp>
        <p:nvSpPr>
          <p:cNvPr id="945798280" name="Segnaposto data 3"/>
          <p:cNvSpPr>
            <a:spLocks noGrp="1"/>
          </p:cNvSpPr>
          <p:nvPr>
            <p:ph type="dt" sz="half" idx="10"/>
          </p:nvPr>
        </p:nvSpPr>
        <p:spPr bwMode="auto"/>
        <p:txBody>
          <a:bodyPr/>
          <a:lstStyle/>
          <a:p>
            <a:pPr>
              <a:defRPr/>
            </a:pPr>
            <a:fld id="{DEFA70DE-60B6-4A56-9202-6737EFD6957A}" type="datetime1">
              <a:rPr lang="it-IT"/>
              <a:t>15/09/25</a:t>
            </a:fld>
            <a:endParaRPr lang="de-DE"/>
          </a:p>
        </p:txBody>
      </p:sp>
      <p:sp>
        <p:nvSpPr>
          <p:cNvPr id="1875037260" name="Segnaposto piè di pagina 4"/>
          <p:cNvSpPr>
            <a:spLocks noGrp="1"/>
          </p:cNvSpPr>
          <p:nvPr>
            <p:ph type="ftr" sz="quarter" idx="11"/>
          </p:nvPr>
        </p:nvSpPr>
        <p:spPr bwMode="auto"/>
        <p:txBody>
          <a:bodyPr/>
          <a:lstStyle/>
          <a:p>
            <a:pPr>
              <a:defRPr/>
            </a:pPr>
            <a:endParaRPr lang="de-DE"/>
          </a:p>
        </p:txBody>
      </p:sp>
      <p:sp>
        <p:nvSpPr>
          <p:cNvPr id="542058352" name="Segnaposto numero diapositiva 5"/>
          <p:cNvSpPr>
            <a:spLocks noGrp="1"/>
          </p:cNvSpPr>
          <p:nvPr>
            <p:ph type="sldNum" sz="quarter" idx="12"/>
          </p:nvPr>
        </p:nvSpPr>
        <p:spPr bwMode="auto"/>
        <p:txBody>
          <a:bodyPr/>
          <a:lstStyle/>
          <a:p>
            <a:pPr>
              <a:defRPr/>
            </a:pPr>
            <a:fld id="{66CD45B7-DFE2-4393-8D37-380FC36BF3AA}" type="slidenum">
              <a:rPr lang="de-DE"/>
              <a:t>‹N›</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olo e testo verticale">
    <p:spTree>
      <p:nvGrpSpPr>
        <p:cNvPr id="1" name=""/>
        <p:cNvGrpSpPr/>
        <p:nvPr/>
      </p:nvGrpSpPr>
      <p:grpSpPr bwMode="auto">
        <a:xfrm>
          <a:off x="0" y="0"/>
          <a:ext cx="0" cy="0"/>
          <a:chOff x="0" y="0"/>
          <a:chExt cx="0" cy="0"/>
        </a:xfrm>
      </p:grpSpPr>
      <p:sp>
        <p:nvSpPr>
          <p:cNvPr id="1550694427" name="Titolo 1"/>
          <p:cNvSpPr>
            <a:spLocks noGrp="1"/>
          </p:cNvSpPr>
          <p:nvPr>
            <p:ph type="title"/>
          </p:nvPr>
        </p:nvSpPr>
        <p:spPr bwMode="auto"/>
        <p:txBody>
          <a:bodyPr/>
          <a:lstStyle/>
          <a:p>
            <a:pPr>
              <a:defRPr/>
            </a:pPr>
            <a:r>
              <a:rPr lang="it-IT"/>
              <a:t>Fare clic per modificare lo stile del titolo</a:t>
            </a:r>
            <a:endParaRPr lang="de-DE"/>
          </a:p>
        </p:txBody>
      </p:sp>
      <p:sp>
        <p:nvSpPr>
          <p:cNvPr id="1533409204" name="Segnaposto testo verticale 2"/>
          <p:cNvSpPr>
            <a:spLocks noGrp="1"/>
          </p:cNvSpPr>
          <p:nvPr>
            <p:ph type="body" orient="vert" idx="1"/>
          </p:nvPr>
        </p:nvSpPr>
        <p:spPr bwMode="auto"/>
        <p:txBody>
          <a:bodyPr vert="eaVert"/>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de-DE"/>
          </a:p>
        </p:txBody>
      </p:sp>
      <p:sp>
        <p:nvSpPr>
          <p:cNvPr id="1474922051" name="Segnaposto data 3"/>
          <p:cNvSpPr>
            <a:spLocks noGrp="1"/>
          </p:cNvSpPr>
          <p:nvPr>
            <p:ph type="dt" sz="half" idx="10"/>
          </p:nvPr>
        </p:nvSpPr>
        <p:spPr bwMode="auto"/>
        <p:txBody>
          <a:bodyPr/>
          <a:lstStyle/>
          <a:p>
            <a:pPr>
              <a:defRPr/>
            </a:pPr>
            <a:fld id="{433B690C-3231-4C80-9EB9-248919309B08}" type="datetime1">
              <a:rPr lang="it-IT"/>
              <a:t>15/09/25</a:t>
            </a:fld>
            <a:endParaRPr lang="de-DE"/>
          </a:p>
        </p:txBody>
      </p:sp>
      <p:sp>
        <p:nvSpPr>
          <p:cNvPr id="161093442" name="Segnaposto piè di pagina 4"/>
          <p:cNvSpPr>
            <a:spLocks noGrp="1"/>
          </p:cNvSpPr>
          <p:nvPr>
            <p:ph type="ftr" sz="quarter" idx="11"/>
          </p:nvPr>
        </p:nvSpPr>
        <p:spPr bwMode="auto"/>
        <p:txBody>
          <a:bodyPr/>
          <a:lstStyle/>
          <a:p>
            <a:pPr>
              <a:defRPr/>
            </a:pPr>
            <a:endParaRPr lang="de-DE"/>
          </a:p>
        </p:txBody>
      </p:sp>
      <p:sp>
        <p:nvSpPr>
          <p:cNvPr id="548052864" name="Segnaposto numero diapositiva 5"/>
          <p:cNvSpPr>
            <a:spLocks noGrp="1"/>
          </p:cNvSpPr>
          <p:nvPr>
            <p:ph type="sldNum" sz="quarter" idx="12"/>
          </p:nvPr>
        </p:nvSpPr>
        <p:spPr bwMode="auto"/>
        <p:txBody>
          <a:bodyPr/>
          <a:lstStyle/>
          <a:p>
            <a:pPr>
              <a:defRPr/>
            </a:pPr>
            <a:fld id="{66CD45B7-DFE2-4393-8D37-380FC36BF3AA}" type="slidenum">
              <a:rPr lang="de-DE"/>
              <a:t>‹N›</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Titolo e testo verticale">
    <p:spTree>
      <p:nvGrpSpPr>
        <p:cNvPr id="1" name=""/>
        <p:cNvGrpSpPr/>
        <p:nvPr/>
      </p:nvGrpSpPr>
      <p:grpSpPr bwMode="auto">
        <a:xfrm>
          <a:off x="0" y="0"/>
          <a:ext cx="0" cy="0"/>
          <a:chOff x="0" y="0"/>
          <a:chExt cx="0" cy="0"/>
        </a:xfrm>
      </p:grpSpPr>
      <p:sp>
        <p:nvSpPr>
          <p:cNvPr id="1363441353" name="Titolo verticale 1"/>
          <p:cNvSpPr>
            <a:spLocks noGrp="1"/>
          </p:cNvSpPr>
          <p:nvPr>
            <p:ph type="title" orient="vert"/>
          </p:nvPr>
        </p:nvSpPr>
        <p:spPr bwMode="auto">
          <a:xfrm>
            <a:off x="8724900" y="365125"/>
            <a:ext cx="2628900" cy="5811838"/>
          </a:xfrm>
        </p:spPr>
        <p:txBody>
          <a:bodyPr vert="eaVert"/>
          <a:lstStyle/>
          <a:p>
            <a:pPr>
              <a:defRPr/>
            </a:pPr>
            <a:r>
              <a:rPr lang="it-IT"/>
              <a:t>Fare clic per modificare lo stile del titolo</a:t>
            </a:r>
            <a:endParaRPr lang="de-DE"/>
          </a:p>
        </p:txBody>
      </p:sp>
      <p:sp>
        <p:nvSpPr>
          <p:cNvPr id="1907358866" name="Segnaposto testo verticale 2"/>
          <p:cNvSpPr>
            <a:spLocks noGrp="1"/>
          </p:cNvSpPr>
          <p:nvPr>
            <p:ph type="body" orient="vert" idx="1"/>
          </p:nvPr>
        </p:nvSpPr>
        <p:spPr bwMode="auto">
          <a:xfrm>
            <a:off x="838200" y="365125"/>
            <a:ext cx="7734300" cy="5811838"/>
          </a:xfrm>
        </p:spPr>
        <p:txBody>
          <a:bodyPr vert="eaVert"/>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de-DE"/>
          </a:p>
        </p:txBody>
      </p:sp>
      <p:sp>
        <p:nvSpPr>
          <p:cNvPr id="2136330985" name="Segnaposto data 3"/>
          <p:cNvSpPr>
            <a:spLocks noGrp="1"/>
          </p:cNvSpPr>
          <p:nvPr>
            <p:ph type="dt" sz="half" idx="10"/>
          </p:nvPr>
        </p:nvSpPr>
        <p:spPr bwMode="auto"/>
        <p:txBody>
          <a:bodyPr/>
          <a:lstStyle/>
          <a:p>
            <a:pPr>
              <a:defRPr/>
            </a:pPr>
            <a:fld id="{D755D180-B6A7-4C41-BCC5-B7E7BD166E65}" type="datetime1">
              <a:rPr lang="it-IT"/>
              <a:t>15/09/25</a:t>
            </a:fld>
            <a:endParaRPr lang="de-DE"/>
          </a:p>
        </p:txBody>
      </p:sp>
      <p:sp>
        <p:nvSpPr>
          <p:cNvPr id="1558889650" name="Segnaposto piè di pagina 4"/>
          <p:cNvSpPr>
            <a:spLocks noGrp="1"/>
          </p:cNvSpPr>
          <p:nvPr>
            <p:ph type="ftr" sz="quarter" idx="11"/>
          </p:nvPr>
        </p:nvSpPr>
        <p:spPr bwMode="auto"/>
        <p:txBody>
          <a:bodyPr/>
          <a:lstStyle/>
          <a:p>
            <a:pPr>
              <a:defRPr/>
            </a:pPr>
            <a:endParaRPr lang="de-DE"/>
          </a:p>
        </p:txBody>
      </p:sp>
      <p:sp>
        <p:nvSpPr>
          <p:cNvPr id="2034767031" name="Segnaposto numero diapositiva 5"/>
          <p:cNvSpPr>
            <a:spLocks noGrp="1"/>
          </p:cNvSpPr>
          <p:nvPr>
            <p:ph type="sldNum" sz="quarter" idx="12"/>
          </p:nvPr>
        </p:nvSpPr>
        <p:spPr bwMode="auto"/>
        <p:txBody>
          <a:bodyPr/>
          <a:lstStyle/>
          <a:p>
            <a:pPr>
              <a:defRPr/>
            </a:pPr>
            <a:fld id="{66CD45B7-DFE2-4393-8D37-380FC36BF3AA}" type="slidenum">
              <a:rPr lang="de-DE"/>
              <a:t>‹N›</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userDrawn="1">
  <p:cSld name="Diapositiva semplice">
    <p:spTree>
      <p:nvGrpSpPr>
        <p:cNvPr id="1" name=""/>
        <p:cNvGrpSpPr/>
        <p:nvPr/>
      </p:nvGrpSpPr>
      <p:grpSpPr bwMode="auto">
        <a:xfrm>
          <a:off x="0" y="0"/>
          <a:ext cx="0" cy="0"/>
          <a:chOff x="0" y="0"/>
          <a:chExt cx="0" cy="0"/>
        </a:xfrm>
      </p:grpSpPr>
      <p:sp>
        <p:nvSpPr>
          <p:cNvPr id="2020433102" name="Segnaposto testo 7"/>
          <p:cNvSpPr>
            <a:spLocks noGrp="1"/>
          </p:cNvSpPr>
          <p:nvPr>
            <p:ph type="body" sz="quarter" idx="10" hasCustomPrompt="1"/>
          </p:nvPr>
        </p:nvSpPr>
        <p:spPr bwMode="auto">
          <a:xfrm>
            <a:off x="527051" y="476674"/>
            <a:ext cx="11233149" cy="648071"/>
          </a:xfrm>
          <a:prstGeom prst="rect">
            <a:avLst/>
          </a:prstGeom>
        </p:spPr>
        <p:txBody>
          <a:bodyPr/>
          <a:lstStyle>
            <a:lvl1pPr marL="0" indent="0">
              <a:lnSpc>
                <a:spcPts val="2200"/>
              </a:lnSpc>
              <a:buNone/>
              <a:defRPr sz="2400" b="0" i="0">
                <a:solidFill>
                  <a:srgbClr val="BD2B0B"/>
                </a:solidFill>
                <a:latin typeface="Calibri Regular"/>
              </a:defRPr>
            </a:lvl1pPr>
          </a:lstStyle>
          <a:p>
            <a:pPr lvl="0">
              <a:defRPr/>
            </a:pPr>
            <a:r>
              <a:rPr lang="it-IT"/>
              <a:t>Fare clic per modificare il titolo della diapositiva</a:t>
            </a:r>
            <a:endParaRPr/>
          </a:p>
        </p:txBody>
      </p:sp>
      <p:sp>
        <p:nvSpPr>
          <p:cNvPr id="2006609428" name="Segnaposto testo 7"/>
          <p:cNvSpPr>
            <a:spLocks noGrp="1"/>
          </p:cNvSpPr>
          <p:nvPr>
            <p:ph type="body" sz="quarter" idx="11" hasCustomPrompt="1"/>
          </p:nvPr>
        </p:nvSpPr>
        <p:spPr bwMode="auto">
          <a:xfrm>
            <a:off x="527051" y="1412875"/>
            <a:ext cx="11233149" cy="4608413"/>
          </a:xfrm>
          <a:prstGeom prst="rect">
            <a:avLst/>
          </a:prstGeom>
        </p:spPr>
        <p:txBody>
          <a:bodyPr/>
          <a:lstStyle>
            <a:lvl1pPr marL="0" indent="0">
              <a:buFont typeface="Arial"/>
              <a:buNone/>
              <a:defRPr sz="1800" b="0" i="0">
                <a:latin typeface="Calibri Regular"/>
              </a:defRPr>
            </a:lvl1pPr>
          </a:lstStyle>
          <a:p>
            <a:pPr lvl="0">
              <a:defRPr/>
            </a:pPr>
            <a:r>
              <a:rPr lang="it-IT"/>
              <a:t>Fare clic per modificare il testo</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1567444448" name="Title 1"/>
          <p:cNvSpPr>
            <a:spLocks noGrp="1"/>
          </p:cNvSpPr>
          <p:nvPr>
            <p:ph type="ctrTitle"/>
          </p:nvPr>
        </p:nvSpPr>
        <p:spPr bwMode="auto">
          <a:xfrm>
            <a:off x="457200" y="1420283"/>
            <a:ext cx="5181600" cy="980016"/>
          </a:xfrm>
        </p:spPr>
        <p:txBody>
          <a:bodyPr/>
          <a:lstStyle/>
          <a:p>
            <a:pPr>
              <a:defRPr/>
            </a:pPr>
            <a:r>
              <a:rPr lang="en-US"/>
              <a:t>Click to edit Master title style</a:t>
            </a:r>
            <a:endParaRPr/>
          </a:p>
        </p:txBody>
      </p:sp>
      <p:sp>
        <p:nvSpPr>
          <p:cNvPr id="1090807416" name="Subtitle 2"/>
          <p:cNvSpPr>
            <a:spLocks noGrp="1"/>
          </p:cNvSpPr>
          <p:nvPr>
            <p:ph type="subTitle" idx="1"/>
          </p:nvPr>
        </p:nvSpPr>
        <p:spPr bwMode="auto">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5"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pPr>
              <a:defRPr/>
            </a:pPr>
            <a:r>
              <a:rPr lang="en-US"/>
              <a:t>Click to edit Master subtitle style</a:t>
            </a:r>
            <a:endParaRPr/>
          </a:p>
        </p:txBody>
      </p:sp>
      <p:sp>
        <p:nvSpPr>
          <p:cNvPr id="1664965856" name="Date Placeholder 3"/>
          <p:cNvSpPr>
            <a:spLocks noGrp="1"/>
          </p:cNvSpPr>
          <p:nvPr>
            <p:ph type="dt" sz="half" idx="10"/>
          </p:nvPr>
        </p:nvSpPr>
        <p:spPr bwMode="auto"/>
        <p:txBody>
          <a:bodyPr/>
          <a:lstStyle/>
          <a:p>
            <a:pPr>
              <a:defRPr/>
            </a:pPr>
            <a:fld id="{1D8BD707-D9CF-40AE-B4C6-C98DA3205C09}" type="datetimeFigureOut">
              <a:rPr lang="en-US"/>
              <a:t>9/15/25</a:t>
            </a:fld>
            <a:endParaRPr lang="en-US"/>
          </a:p>
        </p:txBody>
      </p:sp>
      <p:sp>
        <p:nvSpPr>
          <p:cNvPr id="1411695078" name="Footer Placeholder 4"/>
          <p:cNvSpPr>
            <a:spLocks noGrp="1"/>
          </p:cNvSpPr>
          <p:nvPr>
            <p:ph type="ftr" sz="quarter" idx="11"/>
          </p:nvPr>
        </p:nvSpPr>
        <p:spPr bwMode="auto"/>
        <p:txBody>
          <a:bodyPr/>
          <a:lstStyle/>
          <a:p>
            <a:pPr>
              <a:defRPr/>
            </a:pPr>
            <a:endParaRPr lang="en-US"/>
          </a:p>
        </p:txBody>
      </p:sp>
      <p:sp>
        <p:nvSpPr>
          <p:cNvPr id="1967757999" name="Slide Number Placeholder 5"/>
          <p:cNvSpPr>
            <a:spLocks noGrp="1"/>
          </p:cNvSpPr>
          <p:nvPr>
            <p:ph type="sldNum" sz="quarter" idx="12"/>
          </p:nvPr>
        </p:nvSpPr>
        <p:spPr bwMode="auto"/>
        <p:txBody>
          <a:bodyPr/>
          <a:lstStyle/>
          <a:p>
            <a:pPr>
              <a:defRPr/>
            </a:pPr>
            <a:fld id="{B6F15528-21DE-4FAA-801E-634DDDAF4B2B}" type="slidenum">
              <a:rPr lang="en-US"/>
              <a:t>‹N›</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334711003" name="Title 1"/>
          <p:cNvSpPr>
            <a:spLocks noGrp="1"/>
          </p:cNvSpPr>
          <p:nvPr>
            <p:ph type="title"/>
          </p:nvPr>
        </p:nvSpPr>
        <p:spPr bwMode="auto"/>
        <p:txBody>
          <a:bodyPr/>
          <a:lstStyle/>
          <a:p>
            <a:pPr>
              <a:defRPr/>
            </a:pPr>
            <a:r>
              <a:rPr lang="en-US"/>
              <a:t>Click to edit Master title style</a:t>
            </a:r>
            <a:endParaRPr/>
          </a:p>
        </p:txBody>
      </p:sp>
      <p:sp>
        <p:nvSpPr>
          <p:cNvPr id="90223301"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968771481" name="Date Placeholder 3"/>
          <p:cNvSpPr>
            <a:spLocks noGrp="1"/>
          </p:cNvSpPr>
          <p:nvPr>
            <p:ph type="dt" sz="half" idx="10"/>
          </p:nvPr>
        </p:nvSpPr>
        <p:spPr bwMode="auto"/>
        <p:txBody>
          <a:bodyPr/>
          <a:lstStyle/>
          <a:p>
            <a:pPr>
              <a:defRPr/>
            </a:pPr>
            <a:fld id="{1D8BD707-D9CF-40AE-B4C6-C98DA3205C09}" type="datetimeFigureOut">
              <a:rPr lang="en-US"/>
              <a:t>9/15/25</a:t>
            </a:fld>
            <a:endParaRPr lang="en-US"/>
          </a:p>
        </p:txBody>
      </p:sp>
      <p:sp>
        <p:nvSpPr>
          <p:cNvPr id="1147131864" name="Footer Placeholder 4"/>
          <p:cNvSpPr>
            <a:spLocks noGrp="1"/>
          </p:cNvSpPr>
          <p:nvPr>
            <p:ph type="ftr" sz="quarter" idx="11"/>
          </p:nvPr>
        </p:nvSpPr>
        <p:spPr bwMode="auto"/>
        <p:txBody>
          <a:bodyPr/>
          <a:lstStyle/>
          <a:p>
            <a:pPr>
              <a:defRPr/>
            </a:pPr>
            <a:endParaRPr lang="en-US"/>
          </a:p>
        </p:txBody>
      </p:sp>
      <p:sp>
        <p:nvSpPr>
          <p:cNvPr id="1241641756" name="Slide Number Placeholder 5"/>
          <p:cNvSpPr>
            <a:spLocks noGrp="1"/>
          </p:cNvSpPr>
          <p:nvPr>
            <p:ph type="sldNum" sz="quarter" idx="12"/>
          </p:nvPr>
        </p:nvSpPr>
        <p:spPr bwMode="auto"/>
        <p:txBody>
          <a:bodyPr/>
          <a:lstStyle/>
          <a:p>
            <a:pPr>
              <a:defRPr/>
            </a:pPr>
            <a:fld id="{B6F15528-21DE-4FAA-801E-634DDDAF4B2B}" type="slidenum">
              <a:rPr lang="en-US"/>
              <a:t>‹N›</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881912755" name="Title 1"/>
          <p:cNvSpPr>
            <a:spLocks noGrp="1"/>
          </p:cNvSpPr>
          <p:nvPr>
            <p:ph type="title"/>
          </p:nvPr>
        </p:nvSpPr>
        <p:spPr bwMode="auto">
          <a:xfrm>
            <a:off x="481542" y="2937934"/>
            <a:ext cx="5181600" cy="908050"/>
          </a:xfrm>
        </p:spPr>
        <p:txBody>
          <a:bodyPr anchor="t"/>
          <a:lstStyle>
            <a:lvl1pPr algn="l">
              <a:defRPr sz="2650" b="1" cap="all"/>
            </a:lvl1pPr>
          </a:lstStyle>
          <a:p>
            <a:pPr>
              <a:defRPr/>
            </a:pPr>
            <a:r>
              <a:rPr lang="en-US"/>
              <a:t>Click to edit Master title style</a:t>
            </a:r>
            <a:endParaRPr/>
          </a:p>
        </p:txBody>
      </p:sp>
      <p:sp>
        <p:nvSpPr>
          <p:cNvPr id="1180034005" name="Text Placeholder 2"/>
          <p:cNvSpPr>
            <a:spLocks noGrp="1"/>
          </p:cNvSpPr>
          <p:nvPr>
            <p:ph type="body" idx="1"/>
          </p:nvPr>
        </p:nvSpPr>
        <p:spPr bwMode="auto">
          <a:xfrm>
            <a:off x="481542" y="1937809"/>
            <a:ext cx="5181600" cy="1000125"/>
          </a:xfrm>
        </p:spPr>
        <p:txBody>
          <a:bodyPr anchor="b"/>
          <a:lstStyle>
            <a:lvl1pPr marL="0" indent="0">
              <a:buNone/>
              <a:defRPr sz="1350">
                <a:solidFill>
                  <a:schemeClr val="tx1">
                    <a:tint val="75000"/>
                  </a:schemeClr>
                </a:solidFill>
              </a:defRPr>
            </a:lvl1pPr>
            <a:lvl2pPr marL="304815" indent="0">
              <a:buNone/>
              <a:defRPr sz="1200">
                <a:solidFill>
                  <a:schemeClr val="tx1">
                    <a:tint val="75000"/>
                  </a:schemeClr>
                </a:solidFill>
              </a:defRPr>
            </a:lvl2pPr>
            <a:lvl3pPr marL="609630" indent="0">
              <a:buNone/>
              <a:defRPr sz="1050">
                <a:solidFill>
                  <a:schemeClr val="tx1">
                    <a:tint val="75000"/>
                  </a:schemeClr>
                </a:solidFill>
              </a:defRPr>
            </a:lvl3pPr>
            <a:lvl4pPr marL="914446" indent="0">
              <a:buNone/>
              <a:defRPr sz="950">
                <a:solidFill>
                  <a:schemeClr val="tx1">
                    <a:tint val="75000"/>
                  </a:schemeClr>
                </a:solidFill>
              </a:defRPr>
            </a:lvl4pPr>
            <a:lvl5pPr marL="1219261" indent="0">
              <a:buNone/>
              <a:defRPr sz="950">
                <a:solidFill>
                  <a:schemeClr val="tx1">
                    <a:tint val="75000"/>
                  </a:schemeClr>
                </a:solidFill>
              </a:defRPr>
            </a:lvl5pPr>
            <a:lvl6pPr marL="1524075" indent="0">
              <a:buNone/>
              <a:defRPr sz="950">
                <a:solidFill>
                  <a:schemeClr val="tx1">
                    <a:tint val="75000"/>
                  </a:schemeClr>
                </a:solidFill>
              </a:defRPr>
            </a:lvl6pPr>
            <a:lvl7pPr marL="1828891" indent="0">
              <a:buNone/>
              <a:defRPr sz="950">
                <a:solidFill>
                  <a:schemeClr val="tx1">
                    <a:tint val="75000"/>
                  </a:schemeClr>
                </a:solidFill>
              </a:defRPr>
            </a:lvl7pPr>
            <a:lvl8pPr marL="2133707" indent="0">
              <a:buNone/>
              <a:defRPr sz="950">
                <a:solidFill>
                  <a:schemeClr val="tx1">
                    <a:tint val="75000"/>
                  </a:schemeClr>
                </a:solidFill>
              </a:defRPr>
            </a:lvl8pPr>
            <a:lvl9pPr marL="2438522" indent="0">
              <a:buNone/>
              <a:defRPr sz="950">
                <a:solidFill>
                  <a:schemeClr val="tx1">
                    <a:tint val="75000"/>
                  </a:schemeClr>
                </a:solidFill>
              </a:defRPr>
            </a:lvl9pPr>
          </a:lstStyle>
          <a:p>
            <a:pPr lvl="0">
              <a:defRPr/>
            </a:pPr>
            <a:r>
              <a:rPr lang="en-US"/>
              <a:t>Click to edit Master text styles</a:t>
            </a:r>
            <a:endParaRPr/>
          </a:p>
        </p:txBody>
      </p:sp>
      <p:sp>
        <p:nvSpPr>
          <p:cNvPr id="1282663661" name="Date Placeholder 3"/>
          <p:cNvSpPr>
            <a:spLocks noGrp="1"/>
          </p:cNvSpPr>
          <p:nvPr>
            <p:ph type="dt" sz="half" idx="10"/>
          </p:nvPr>
        </p:nvSpPr>
        <p:spPr bwMode="auto"/>
        <p:txBody>
          <a:bodyPr/>
          <a:lstStyle/>
          <a:p>
            <a:pPr>
              <a:defRPr/>
            </a:pPr>
            <a:fld id="{1D8BD707-D9CF-40AE-B4C6-C98DA3205C09}" type="datetimeFigureOut">
              <a:rPr lang="en-US"/>
              <a:t>9/15/25</a:t>
            </a:fld>
            <a:endParaRPr lang="en-US"/>
          </a:p>
        </p:txBody>
      </p:sp>
      <p:sp>
        <p:nvSpPr>
          <p:cNvPr id="1545237203" name="Footer Placeholder 4"/>
          <p:cNvSpPr>
            <a:spLocks noGrp="1"/>
          </p:cNvSpPr>
          <p:nvPr>
            <p:ph type="ftr" sz="quarter" idx="11"/>
          </p:nvPr>
        </p:nvSpPr>
        <p:spPr bwMode="auto"/>
        <p:txBody>
          <a:bodyPr/>
          <a:lstStyle/>
          <a:p>
            <a:pPr>
              <a:defRPr/>
            </a:pPr>
            <a:endParaRPr lang="en-US"/>
          </a:p>
        </p:txBody>
      </p:sp>
      <p:sp>
        <p:nvSpPr>
          <p:cNvPr id="1173962222" name="Slide Number Placeholder 5"/>
          <p:cNvSpPr>
            <a:spLocks noGrp="1"/>
          </p:cNvSpPr>
          <p:nvPr>
            <p:ph type="sldNum" sz="quarter" idx="12"/>
          </p:nvPr>
        </p:nvSpPr>
        <p:spPr bwMode="auto"/>
        <p:txBody>
          <a:bodyPr/>
          <a:lstStyle/>
          <a:p>
            <a:pPr>
              <a:defRPr/>
            </a:pPr>
            <a:fld id="{B6F15528-21DE-4FAA-801E-634DDDAF4B2B}" type="slidenum">
              <a:rPr lang="en-US"/>
              <a:t>‹N›</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1462285950" name="Title 1"/>
          <p:cNvSpPr>
            <a:spLocks noGrp="1"/>
          </p:cNvSpPr>
          <p:nvPr>
            <p:ph type="title"/>
          </p:nvPr>
        </p:nvSpPr>
        <p:spPr bwMode="auto"/>
        <p:txBody>
          <a:bodyPr/>
          <a:lstStyle/>
          <a:p>
            <a:pPr>
              <a:defRPr/>
            </a:pPr>
            <a:r>
              <a:rPr lang="en-US"/>
              <a:t>Click to edit Master title style</a:t>
            </a:r>
            <a:endParaRPr/>
          </a:p>
        </p:txBody>
      </p:sp>
      <p:sp>
        <p:nvSpPr>
          <p:cNvPr id="697030535" name="Content Placeholder 2"/>
          <p:cNvSpPr>
            <a:spLocks noGrp="1"/>
          </p:cNvSpPr>
          <p:nvPr>
            <p:ph sz="half" idx="1"/>
          </p:nvPr>
        </p:nvSpPr>
        <p:spPr bwMode="auto">
          <a:xfrm>
            <a:off x="304800" y="1066800"/>
            <a:ext cx="2692400" cy="3017309"/>
          </a:xfrm>
        </p:spPr>
        <p:txBody>
          <a:bodyPr/>
          <a:lstStyle>
            <a:lvl1pPr>
              <a:defRPr sz="1850"/>
            </a:lvl1pPr>
            <a:lvl2pPr>
              <a:defRPr sz="1600"/>
            </a:lvl2pPr>
            <a:lvl3pPr>
              <a:defRPr sz="1350"/>
            </a:lvl3pPr>
            <a:lvl4pPr>
              <a:defRPr sz="1200"/>
            </a:lvl4pPr>
            <a:lvl5pPr>
              <a:defRPr sz="1200"/>
            </a:lvl5pPr>
            <a:lvl6pPr>
              <a:defRPr sz="1200"/>
            </a:lvl6pPr>
            <a:lvl7pPr>
              <a:defRPr sz="1200"/>
            </a:lvl7pPr>
            <a:lvl8pPr>
              <a:defRPr sz="1200"/>
            </a:lvl8pPr>
            <a:lvl9pPr>
              <a:defRPr sz="12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86004590" name="Content Placeholder 3"/>
          <p:cNvSpPr>
            <a:spLocks noGrp="1"/>
          </p:cNvSpPr>
          <p:nvPr>
            <p:ph sz="half" idx="2"/>
          </p:nvPr>
        </p:nvSpPr>
        <p:spPr bwMode="auto">
          <a:xfrm>
            <a:off x="3098800" y="1066800"/>
            <a:ext cx="2692400" cy="3017309"/>
          </a:xfrm>
        </p:spPr>
        <p:txBody>
          <a:bodyPr/>
          <a:lstStyle>
            <a:lvl1pPr>
              <a:defRPr sz="1850"/>
            </a:lvl1pPr>
            <a:lvl2pPr>
              <a:defRPr sz="1600"/>
            </a:lvl2pPr>
            <a:lvl3pPr>
              <a:defRPr sz="1350"/>
            </a:lvl3pPr>
            <a:lvl4pPr>
              <a:defRPr sz="1200"/>
            </a:lvl4pPr>
            <a:lvl5pPr>
              <a:defRPr sz="1200"/>
            </a:lvl5pPr>
            <a:lvl6pPr>
              <a:defRPr sz="1200"/>
            </a:lvl6pPr>
            <a:lvl7pPr>
              <a:defRPr sz="1200"/>
            </a:lvl7pPr>
            <a:lvl8pPr>
              <a:defRPr sz="1200"/>
            </a:lvl8pPr>
            <a:lvl9pPr>
              <a:defRPr sz="12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270678510" name="Date Placeholder 4"/>
          <p:cNvSpPr>
            <a:spLocks noGrp="1"/>
          </p:cNvSpPr>
          <p:nvPr>
            <p:ph type="dt" sz="half" idx="10"/>
          </p:nvPr>
        </p:nvSpPr>
        <p:spPr bwMode="auto"/>
        <p:txBody>
          <a:bodyPr/>
          <a:lstStyle/>
          <a:p>
            <a:pPr>
              <a:defRPr/>
            </a:pPr>
            <a:fld id="{1D8BD707-D9CF-40AE-B4C6-C98DA3205C09}" type="datetimeFigureOut">
              <a:rPr lang="en-US"/>
              <a:t>9/15/25</a:t>
            </a:fld>
            <a:endParaRPr lang="en-US"/>
          </a:p>
        </p:txBody>
      </p:sp>
      <p:sp>
        <p:nvSpPr>
          <p:cNvPr id="1449962865" name="Footer Placeholder 5"/>
          <p:cNvSpPr>
            <a:spLocks noGrp="1"/>
          </p:cNvSpPr>
          <p:nvPr>
            <p:ph type="ftr" sz="quarter" idx="11"/>
          </p:nvPr>
        </p:nvSpPr>
        <p:spPr bwMode="auto"/>
        <p:txBody>
          <a:bodyPr/>
          <a:lstStyle/>
          <a:p>
            <a:pPr>
              <a:defRPr/>
            </a:pPr>
            <a:endParaRPr lang="en-US"/>
          </a:p>
        </p:txBody>
      </p:sp>
      <p:sp>
        <p:nvSpPr>
          <p:cNvPr id="520633862" name="Slide Number Placeholder 6"/>
          <p:cNvSpPr>
            <a:spLocks noGrp="1"/>
          </p:cNvSpPr>
          <p:nvPr>
            <p:ph type="sldNum" sz="quarter" idx="12"/>
          </p:nvPr>
        </p:nvSpPr>
        <p:spPr bwMode="auto"/>
        <p:txBody>
          <a:bodyPr/>
          <a:lstStyle/>
          <a:p>
            <a:pPr>
              <a:defRPr/>
            </a:pPr>
            <a:fld id="{B6F15528-21DE-4FAA-801E-634DDDAF4B2B}" type="slidenum">
              <a:rPr lang="en-US"/>
              <a:t>‹N›</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1139733694" name="Title 1"/>
          <p:cNvSpPr>
            <a:spLocks noGrp="1"/>
          </p:cNvSpPr>
          <p:nvPr>
            <p:ph type="title"/>
          </p:nvPr>
        </p:nvSpPr>
        <p:spPr bwMode="auto"/>
        <p:txBody>
          <a:bodyPr/>
          <a:lstStyle>
            <a:lvl1pPr>
              <a:defRPr/>
            </a:lvl1pPr>
          </a:lstStyle>
          <a:p>
            <a:pPr>
              <a:defRPr/>
            </a:pPr>
            <a:r>
              <a:rPr lang="en-US"/>
              <a:t>Click to edit Master title style</a:t>
            </a:r>
            <a:endParaRPr/>
          </a:p>
        </p:txBody>
      </p:sp>
      <p:sp>
        <p:nvSpPr>
          <p:cNvPr id="594283197" name="Text Placeholder 2"/>
          <p:cNvSpPr>
            <a:spLocks noGrp="1"/>
          </p:cNvSpPr>
          <p:nvPr>
            <p:ph type="body" idx="1"/>
          </p:nvPr>
        </p:nvSpPr>
        <p:spPr bwMode="auto">
          <a:xfrm>
            <a:off x="304800" y="1023409"/>
            <a:ext cx="2693459" cy="426508"/>
          </a:xfrm>
        </p:spPr>
        <p:txBody>
          <a:bodyPr anchor="b"/>
          <a:lstStyle>
            <a:lvl1pPr marL="0" indent="0">
              <a:buNone/>
              <a:defRPr sz="1600" b="1"/>
            </a:lvl1pPr>
            <a:lvl2pPr marL="304815" indent="0">
              <a:buNone/>
              <a:defRPr sz="1350" b="1"/>
            </a:lvl2pPr>
            <a:lvl3pPr marL="609630" indent="0">
              <a:buNone/>
              <a:defRPr sz="1200" b="1"/>
            </a:lvl3pPr>
            <a:lvl4pPr marL="914446" indent="0">
              <a:buNone/>
              <a:defRPr sz="1050" b="1"/>
            </a:lvl4pPr>
            <a:lvl5pPr marL="1219261" indent="0">
              <a:buNone/>
              <a:defRPr sz="1050" b="1"/>
            </a:lvl5pPr>
            <a:lvl6pPr marL="1524075" indent="0">
              <a:buNone/>
              <a:defRPr sz="1050" b="1"/>
            </a:lvl6pPr>
            <a:lvl7pPr marL="1828891" indent="0">
              <a:buNone/>
              <a:defRPr sz="1050" b="1"/>
            </a:lvl7pPr>
            <a:lvl8pPr marL="2133707" indent="0">
              <a:buNone/>
              <a:defRPr sz="1050" b="1"/>
            </a:lvl8pPr>
            <a:lvl9pPr marL="2438522" indent="0">
              <a:buNone/>
              <a:defRPr sz="1050" b="1"/>
            </a:lvl9pPr>
          </a:lstStyle>
          <a:p>
            <a:pPr lvl="0">
              <a:defRPr/>
            </a:pPr>
            <a:r>
              <a:rPr lang="en-US"/>
              <a:t>Click to edit Master text styles</a:t>
            </a:r>
            <a:endParaRPr/>
          </a:p>
        </p:txBody>
      </p:sp>
      <p:sp>
        <p:nvSpPr>
          <p:cNvPr id="1646866861" name="Content Placeholder 3"/>
          <p:cNvSpPr>
            <a:spLocks noGrp="1"/>
          </p:cNvSpPr>
          <p:nvPr>
            <p:ph sz="half" idx="2"/>
          </p:nvPr>
        </p:nvSpPr>
        <p:spPr bwMode="auto">
          <a:xfrm>
            <a:off x="304800" y="1449917"/>
            <a:ext cx="2693459" cy="2634192"/>
          </a:xfrm>
        </p:spPr>
        <p:txBody>
          <a:bodyPr/>
          <a:lstStyle>
            <a:lvl1pPr>
              <a:defRPr sz="16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11027055" name="Text Placeholder 4"/>
          <p:cNvSpPr>
            <a:spLocks noGrp="1"/>
          </p:cNvSpPr>
          <p:nvPr>
            <p:ph type="body" sz="quarter" idx="3"/>
          </p:nvPr>
        </p:nvSpPr>
        <p:spPr bwMode="auto">
          <a:xfrm>
            <a:off x="3096684" y="1023409"/>
            <a:ext cx="2694517" cy="426508"/>
          </a:xfrm>
        </p:spPr>
        <p:txBody>
          <a:bodyPr anchor="b"/>
          <a:lstStyle>
            <a:lvl1pPr marL="0" indent="0">
              <a:buNone/>
              <a:defRPr sz="1600" b="1"/>
            </a:lvl1pPr>
            <a:lvl2pPr marL="304815" indent="0">
              <a:buNone/>
              <a:defRPr sz="1350" b="1"/>
            </a:lvl2pPr>
            <a:lvl3pPr marL="609630" indent="0">
              <a:buNone/>
              <a:defRPr sz="1200" b="1"/>
            </a:lvl3pPr>
            <a:lvl4pPr marL="914446" indent="0">
              <a:buNone/>
              <a:defRPr sz="1050" b="1"/>
            </a:lvl4pPr>
            <a:lvl5pPr marL="1219261" indent="0">
              <a:buNone/>
              <a:defRPr sz="1050" b="1"/>
            </a:lvl5pPr>
            <a:lvl6pPr marL="1524075" indent="0">
              <a:buNone/>
              <a:defRPr sz="1050" b="1"/>
            </a:lvl6pPr>
            <a:lvl7pPr marL="1828891" indent="0">
              <a:buNone/>
              <a:defRPr sz="1050" b="1"/>
            </a:lvl7pPr>
            <a:lvl8pPr marL="2133707" indent="0">
              <a:buNone/>
              <a:defRPr sz="1050" b="1"/>
            </a:lvl8pPr>
            <a:lvl9pPr marL="2438522" indent="0">
              <a:buNone/>
              <a:defRPr sz="1050" b="1"/>
            </a:lvl9pPr>
          </a:lstStyle>
          <a:p>
            <a:pPr lvl="0">
              <a:defRPr/>
            </a:pPr>
            <a:r>
              <a:rPr lang="en-US"/>
              <a:t>Click to edit Master text styles</a:t>
            </a:r>
            <a:endParaRPr/>
          </a:p>
        </p:txBody>
      </p:sp>
      <p:sp>
        <p:nvSpPr>
          <p:cNvPr id="1004561593" name="Content Placeholder 5"/>
          <p:cNvSpPr>
            <a:spLocks noGrp="1"/>
          </p:cNvSpPr>
          <p:nvPr>
            <p:ph sz="quarter" idx="4"/>
          </p:nvPr>
        </p:nvSpPr>
        <p:spPr bwMode="auto">
          <a:xfrm>
            <a:off x="3096684" y="1449917"/>
            <a:ext cx="2694517" cy="2634192"/>
          </a:xfrm>
        </p:spPr>
        <p:txBody>
          <a:bodyPr/>
          <a:lstStyle>
            <a:lvl1pPr>
              <a:defRPr sz="16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261787694" name="Date Placeholder 6"/>
          <p:cNvSpPr>
            <a:spLocks noGrp="1"/>
          </p:cNvSpPr>
          <p:nvPr>
            <p:ph type="dt" sz="half" idx="10"/>
          </p:nvPr>
        </p:nvSpPr>
        <p:spPr bwMode="auto"/>
        <p:txBody>
          <a:bodyPr/>
          <a:lstStyle/>
          <a:p>
            <a:pPr>
              <a:defRPr/>
            </a:pPr>
            <a:fld id="{1D8BD707-D9CF-40AE-B4C6-C98DA3205C09}" type="datetimeFigureOut">
              <a:rPr lang="en-US"/>
              <a:t>9/15/25</a:t>
            </a:fld>
            <a:endParaRPr lang="en-US"/>
          </a:p>
        </p:txBody>
      </p:sp>
      <p:sp>
        <p:nvSpPr>
          <p:cNvPr id="1909412755" name="Footer Placeholder 7"/>
          <p:cNvSpPr>
            <a:spLocks noGrp="1"/>
          </p:cNvSpPr>
          <p:nvPr>
            <p:ph type="ftr" sz="quarter" idx="11"/>
          </p:nvPr>
        </p:nvSpPr>
        <p:spPr bwMode="auto"/>
        <p:txBody>
          <a:bodyPr/>
          <a:lstStyle/>
          <a:p>
            <a:pPr>
              <a:defRPr/>
            </a:pPr>
            <a:endParaRPr lang="en-US"/>
          </a:p>
        </p:txBody>
      </p:sp>
      <p:sp>
        <p:nvSpPr>
          <p:cNvPr id="288720494" name="Slide Number Placeholder 8"/>
          <p:cNvSpPr>
            <a:spLocks noGrp="1"/>
          </p:cNvSpPr>
          <p:nvPr>
            <p:ph type="sldNum" sz="quarter" idx="12"/>
          </p:nvPr>
        </p:nvSpPr>
        <p:spPr bwMode="auto"/>
        <p:txBody>
          <a:bodyPr/>
          <a:lstStyle/>
          <a:p>
            <a:pPr>
              <a:defRPr/>
            </a:pPr>
            <a:fld id="{B6F15528-21DE-4FAA-801E-634DDDAF4B2B}" type="slidenum">
              <a:rPr lang="en-US"/>
              <a:t>‹N›</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1783596556" name="Title 1"/>
          <p:cNvSpPr>
            <a:spLocks noGrp="1"/>
          </p:cNvSpPr>
          <p:nvPr>
            <p:ph type="title"/>
          </p:nvPr>
        </p:nvSpPr>
        <p:spPr bwMode="auto"/>
        <p:txBody>
          <a:bodyPr/>
          <a:lstStyle/>
          <a:p>
            <a:pPr>
              <a:defRPr/>
            </a:pPr>
            <a:r>
              <a:rPr lang="en-US"/>
              <a:t>Click to edit Master title style</a:t>
            </a:r>
            <a:endParaRPr/>
          </a:p>
        </p:txBody>
      </p:sp>
      <p:sp>
        <p:nvSpPr>
          <p:cNvPr id="17588205" name="Date Placeholder 2"/>
          <p:cNvSpPr>
            <a:spLocks noGrp="1"/>
          </p:cNvSpPr>
          <p:nvPr>
            <p:ph type="dt" sz="half" idx="10"/>
          </p:nvPr>
        </p:nvSpPr>
        <p:spPr bwMode="auto"/>
        <p:txBody>
          <a:bodyPr/>
          <a:lstStyle/>
          <a:p>
            <a:pPr>
              <a:defRPr/>
            </a:pPr>
            <a:fld id="{1D8BD707-D9CF-40AE-B4C6-C98DA3205C09}" type="datetimeFigureOut">
              <a:rPr lang="en-US"/>
              <a:t>9/15/25</a:t>
            </a:fld>
            <a:endParaRPr lang="en-US"/>
          </a:p>
        </p:txBody>
      </p:sp>
      <p:sp>
        <p:nvSpPr>
          <p:cNvPr id="1921381700" name="Footer Placeholder 3"/>
          <p:cNvSpPr>
            <a:spLocks noGrp="1"/>
          </p:cNvSpPr>
          <p:nvPr>
            <p:ph type="ftr" sz="quarter" idx="11"/>
          </p:nvPr>
        </p:nvSpPr>
        <p:spPr bwMode="auto"/>
        <p:txBody>
          <a:bodyPr/>
          <a:lstStyle/>
          <a:p>
            <a:pPr>
              <a:defRPr/>
            </a:pPr>
            <a:endParaRPr lang="en-US"/>
          </a:p>
        </p:txBody>
      </p:sp>
      <p:sp>
        <p:nvSpPr>
          <p:cNvPr id="802862546" name="Slide Number Placeholder 4"/>
          <p:cNvSpPr>
            <a:spLocks noGrp="1"/>
          </p:cNvSpPr>
          <p:nvPr>
            <p:ph type="sldNum" sz="quarter" idx="12"/>
          </p:nvPr>
        </p:nvSpPr>
        <p:spPr bwMode="auto"/>
        <p:txBody>
          <a:bodyPr/>
          <a:lstStyle/>
          <a:p>
            <a:pPr>
              <a:defRPr/>
            </a:pPr>
            <a:fld id="{B6F15528-21DE-4FAA-801E-634DDDAF4B2B}" type="slidenum">
              <a:rPr lang="en-US"/>
              <a:t>‹N›</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2077858444" name="Date Placeholder 1"/>
          <p:cNvSpPr>
            <a:spLocks noGrp="1"/>
          </p:cNvSpPr>
          <p:nvPr>
            <p:ph type="dt" sz="half" idx="10"/>
          </p:nvPr>
        </p:nvSpPr>
        <p:spPr bwMode="auto"/>
        <p:txBody>
          <a:bodyPr/>
          <a:lstStyle/>
          <a:p>
            <a:pPr>
              <a:defRPr/>
            </a:pPr>
            <a:fld id="{1D8BD707-D9CF-40AE-B4C6-C98DA3205C09}" type="datetimeFigureOut">
              <a:rPr lang="en-US"/>
              <a:t>9/15/25</a:t>
            </a:fld>
            <a:endParaRPr lang="en-US"/>
          </a:p>
        </p:txBody>
      </p:sp>
      <p:sp>
        <p:nvSpPr>
          <p:cNvPr id="338592212" name="Footer Placeholder 2"/>
          <p:cNvSpPr>
            <a:spLocks noGrp="1"/>
          </p:cNvSpPr>
          <p:nvPr>
            <p:ph type="ftr" sz="quarter" idx="11"/>
          </p:nvPr>
        </p:nvSpPr>
        <p:spPr bwMode="auto"/>
        <p:txBody>
          <a:bodyPr/>
          <a:lstStyle/>
          <a:p>
            <a:pPr>
              <a:defRPr/>
            </a:pPr>
            <a:endParaRPr lang="en-US"/>
          </a:p>
        </p:txBody>
      </p:sp>
      <p:sp>
        <p:nvSpPr>
          <p:cNvPr id="1739459196" name="Slide Number Placeholder 3"/>
          <p:cNvSpPr>
            <a:spLocks noGrp="1"/>
          </p:cNvSpPr>
          <p:nvPr>
            <p:ph type="sldNum" sz="quarter" idx="12"/>
          </p:nvPr>
        </p:nvSpPr>
        <p:spPr bwMode="auto"/>
        <p:txBody>
          <a:bodyPr/>
          <a:lstStyle/>
          <a:p>
            <a:pPr>
              <a:defRPr/>
            </a:pPr>
            <a:fld id="{B6F15528-21DE-4FAA-801E-634DDDAF4B2B}" type="slidenum">
              <a:rPr lang="en-US"/>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olo e contenuto">
    <p:spTree>
      <p:nvGrpSpPr>
        <p:cNvPr id="1" name=""/>
        <p:cNvGrpSpPr/>
        <p:nvPr/>
      </p:nvGrpSpPr>
      <p:grpSpPr bwMode="auto">
        <a:xfrm>
          <a:off x="0" y="0"/>
          <a:ext cx="0" cy="0"/>
          <a:chOff x="0" y="0"/>
          <a:chExt cx="0" cy="0"/>
        </a:xfrm>
      </p:grpSpPr>
      <p:sp>
        <p:nvSpPr>
          <p:cNvPr id="867375023" name="Titolo 1"/>
          <p:cNvSpPr>
            <a:spLocks noGrp="1"/>
          </p:cNvSpPr>
          <p:nvPr>
            <p:ph type="title"/>
          </p:nvPr>
        </p:nvSpPr>
        <p:spPr bwMode="auto"/>
        <p:txBody>
          <a:bodyPr/>
          <a:lstStyle/>
          <a:p>
            <a:pPr>
              <a:defRPr/>
            </a:pPr>
            <a:r>
              <a:rPr lang="it-IT"/>
              <a:t>Fare clic per modificare lo stile del titolo</a:t>
            </a:r>
            <a:endParaRPr lang="de-DE"/>
          </a:p>
        </p:txBody>
      </p:sp>
      <p:sp>
        <p:nvSpPr>
          <p:cNvPr id="13906462" name="Segnaposto contenuto 2"/>
          <p:cNvSpPr>
            <a:spLocks noGrp="1"/>
          </p:cNvSpPr>
          <p:nvPr>
            <p:ph idx="1"/>
          </p:nvPr>
        </p:nvSpPr>
        <p:spPr bwMode="auto"/>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de-DE"/>
          </a:p>
        </p:txBody>
      </p:sp>
      <p:sp>
        <p:nvSpPr>
          <p:cNvPr id="616395804" name="Segnaposto data 3"/>
          <p:cNvSpPr>
            <a:spLocks noGrp="1"/>
          </p:cNvSpPr>
          <p:nvPr>
            <p:ph type="dt" sz="half" idx="10"/>
          </p:nvPr>
        </p:nvSpPr>
        <p:spPr bwMode="auto"/>
        <p:txBody>
          <a:bodyPr/>
          <a:lstStyle/>
          <a:p>
            <a:pPr>
              <a:defRPr/>
            </a:pPr>
            <a:fld id="{7BCA4803-EFFD-4BCA-AAFF-8CB399EBC849}" type="datetime1">
              <a:rPr lang="it-IT"/>
              <a:t>15/09/25</a:t>
            </a:fld>
            <a:endParaRPr lang="de-DE"/>
          </a:p>
        </p:txBody>
      </p:sp>
      <p:sp>
        <p:nvSpPr>
          <p:cNvPr id="1343044005" name="Segnaposto piè di pagina 4"/>
          <p:cNvSpPr>
            <a:spLocks noGrp="1"/>
          </p:cNvSpPr>
          <p:nvPr>
            <p:ph type="ftr" sz="quarter" idx="11"/>
          </p:nvPr>
        </p:nvSpPr>
        <p:spPr bwMode="auto"/>
        <p:txBody>
          <a:bodyPr/>
          <a:lstStyle/>
          <a:p>
            <a:pPr>
              <a:defRPr/>
            </a:pPr>
            <a:endParaRPr lang="de-DE"/>
          </a:p>
        </p:txBody>
      </p:sp>
      <p:sp>
        <p:nvSpPr>
          <p:cNvPr id="1235056931" name="Segnaposto numero diapositiva 5"/>
          <p:cNvSpPr>
            <a:spLocks noGrp="1"/>
          </p:cNvSpPr>
          <p:nvPr>
            <p:ph type="sldNum" sz="quarter" idx="12"/>
          </p:nvPr>
        </p:nvSpPr>
        <p:spPr bwMode="auto"/>
        <p:txBody>
          <a:bodyPr/>
          <a:lstStyle/>
          <a:p>
            <a:pPr>
              <a:defRPr/>
            </a:pPr>
            <a:fld id="{66CD45B7-DFE2-4393-8D37-380FC36BF3AA}" type="slidenum">
              <a:rPr lang="de-DE"/>
              <a:t>‹N›</a:t>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715672126" name="Title 1"/>
          <p:cNvSpPr>
            <a:spLocks noGrp="1"/>
          </p:cNvSpPr>
          <p:nvPr>
            <p:ph type="title"/>
          </p:nvPr>
        </p:nvSpPr>
        <p:spPr bwMode="auto">
          <a:xfrm>
            <a:off x="304800" y="182033"/>
            <a:ext cx="2005542" cy="774700"/>
          </a:xfrm>
        </p:spPr>
        <p:txBody>
          <a:bodyPr anchor="b"/>
          <a:lstStyle>
            <a:lvl1pPr algn="l">
              <a:defRPr sz="1350" b="1"/>
            </a:lvl1pPr>
          </a:lstStyle>
          <a:p>
            <a:pPr>
              <a:defRPr/>
            </a:pPr>
            <a:r>
              <a:rPr lang="en-US"/>
              <a:t>Click to edit Master title style</a:t>
            </a:r>
            <a:endParaRPr/>
          </a:p>
        </p:txBody>
      </p:sp>
      <p:sp>
        <p:nvSpPr>
          <p:cNvPr id="1377483484" name="Content Placeholder 2"/>
          <p:cNvSpPr>
            <a:spLocks noGrp="1"/>
          </p:cNvSpPr>
          <p:nvPr>
            <p:ph idx="1"/>
          </p:nvPr>
        </p:nvSpPr>
        <p:spPr bwMode="auto">
          <a:xfrm>
            <a:off x="2383367" y="182034"/>
            <a:ext cx="3407833" cy="3902075"/>
          </a:xfrm>
        </p:spPr>
        <p:txBody>
          <a:bodyPr/>
          <a:lstStyle>
            <a:lvl1pPr>
              <a:defRPr sz="2150"/>
            </a:lvl1pPr>
            <a:lvl2pPr>
              <a:defRPr sz="1850"/>
            </a:lvl2pPr>
            <a:lvl3pPr>
              <a:defRPr sz="1600"/>
            </a:lvl3pPr>
            <a:lvl4pPr>
              <a:defRPr sz="1350"/>
            </a:lvl4pPr>
            <a:lvl5pPr>
              <a:defRPr sz="1350"/>
            </a:lvl5pPr>
            <a:lvl6pPr>
              <a:defRPr sz="1350"/>
            </a:lvl6pPr>
            <a:lvl7pPr>
              <a:defRPr sz="1350"/>
            </a:lvl7pPr>
            <a:lvl8pPr>
              <a:defRPr sz="1350"/>
            </a:lvl8pPr>
            <a:lvl9pPr>
              <a:defRPr sz="135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75971869" name="Text Placeholder 3"/>
          <p:cNvSpPr>
            <a:spLocks noGrp="1"/>
          </p:cNvSpPr>
          <p:nvPr>
            <p:ph type="body" sz="half" idx="2"/>
          </p:nvPr>
        </p:nvSpPr>
        <p:spPr bwMode="auto">
          <a:xfrm>
            <a:off x="304800" y="956734"/>
            <a:ext cx="2005542" cy="3127375"/>
          </a:xfrm>
        </p:spPr>
        <p:txBody>
          <a:bodyPr/>
          <a:lstStyle>
            <a:lvl1pPr marL="0" indent="0">
              <a:buNone/>
              <a:defRPr sz="950"/>
            </a:lvl1pPr>
            <a:lvl2pPr marL="304815" indent="0">
              <a:buNone/>
              <a:defRPr sz="800"/>
            </a:lvl2pPr>
            <a:lvl3pPr marL="609630" indent="0">
              <a:buNone/>
              <a:defRPr sz="650"/>
            </a:lvl3pPr>
            <a:lvl4pPr marL="914446" indent="0">
              <a:buNone/>
              <a:defRPr sz="600"/>
            </a:lvl4pPr>
            <a:lvl5pPr marL="1219261" indent="0">
              <a:buNone/>
              <a:defRPr sz="600"/>
            </a:lvl5pPr>
            <a:lvl6pPr marL="1524075" indent="0">
              <a:buNone/>
              <a:defRPr sz="600"/>
            </a:lvl6pPr>
            <a:lvl7pPr marL="1828891" indent="0">
              <a:buNone/>
              <a:defRPr sz="600"/>
            </a:lvl7pPr>
            <a:lvl8pPr marL="2133707" indent="0">
              <a:buNone/>
              <a:defRPr sz="600"/>
            </a:lvl8pPr>
            <a:lvl9pPr marL="2438522" indent="0">
              <a:buNone/>
              <a:defRPr sz="600"/>
            </a:lvl9pPr>
          </a:lstStyle>
          <a:p>
            <a:pPr lvl="0">
              <a:defRPr/>
            </a:pPr>
            <a:r>
              <a:rPr lang="en-US"/>
              <a:t>Click to edit Master text styles</a:t>
            </a:r>
            <a:endParaRPr/>
          </a:p>
        </p:txBody>
      </p:sp>
      <p:sp>
        <p:nvSpPr>
          <p:cNvPr id="675510755" name="Date Placeholder 4"/>
          <p:cNvSpPr>
            <a:spLocks noGrp="1"/>
          </p:cNvSpPr>
          <p:nvPr>
            <p:ph type="dt" sz="half" idx="10"/>
          </p:nvPr>
        </p:nvSpPr>
        <p:spPr bwMode="auto"/>
        <p:txBody>
          <a:bodyPr/>
          <a:lstStyle/>
          <a:p>
            <a:pPr>
              <a:defRPr/>
            </a:pPr>
            <a:fld id="{1D8BD707-D9CF-40AE-B4C6-C98DA3205C09}" type="datetimeFigureOut">
              <a:rPr lang="en-US"/>
              <a:t>9/15/25</a:t>
            </a:fld>
            <a:endParaRPr lang="en-US"/>
          </a:p>
        </p:txBody>
      </p:sp>
      <p:sp>
        <p:nvSpPr>
          <p:cNvPr id="673574201" name="Footer Placeholder 5"/>
          <p:cNvSpPr>
            <a:spLocks noGrp="1"/>
          </p:cNvSpPr>
          <p:nvPr>
            <p:ph type="ftr" sz="quarter" idx="11"/>
          </p:nvPr>
        </p:nvSpPr>
        <p:spPr bwMode="auto"/>
        <p:txBody>
          <a:bodyPr/>
          <a:lstStyle/>
          <a:p>
            <a:pPr>
              <a:defRPr/>
            </a:pPr>
            <a:endParaRPr lang="en-US"/>
          </a:p>
        </p:txBody>
      </p:sp>
      <p:sp>
        <p:nvSpPr>
          <p:cNvPr id="1410566092" name="Slide Number Placeholder 6"/>
          <p:cNvSpPr>
            <a:spLocks noGrp="1"/>
          </p:cNvSpPr>
          <p:nvPr>
            <p:ph type="sldNum" sz="quarter" idx="12"/>
          </p:nvPr>
        </p:nvSpPr>
        <p:spPr bwMode="auto"/>
        <p:txBody>
          <a:bodyPr/>
          <a:lstStyle/>
          <a:p>
            <a:pPr>
              <a:defRPr/>
            </a:pPr>
            <a:fld id="{B6F15528-21DE-4FAA-801E-634DDDAF4B2B}" type="slidenum">
              <a:rPr lang="en-US"/>
              <a:t>‹N›</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358749734" name="Title 1"/>
          <p:cNvSpPr>
            <a:spLocks noGrp="1"/>
          </p:cNvSpPr>
          <p:nvPr>
            <p:ph type="title"/>
          </p:nvPr>
        </p:nvSpPr>
        <p:spPr bwMode="auto">
          <a:xfrm>
            <a:off x="1194859" y="3200400"/>
            <a:ext cx="3657600" cy="377825"/>
          </a:xfrm>
        </p:spPr>
        <p:txBody>
          <a:bodyPr anchor="b"/>
          <a:lstStyle>
            <a:lvl1pPr algn="l">
              <a:defRPr sz="1350" b="1"/>
            </a:lvl1pPr>
          </a:lstStyle>
          <a:p>
            <a:pPr>
              <a:defRPr/>
            </a:pPr>
            <a:r>
              <a:rPr lang="en-US"/>
              <a:t>Click to edit Master title style</a:t>
            </a:r>
            <a:endParaRPr/>
          </a:p>
        </p:txBody>
      </p:sp>
      <p:sp>
        <p:nvSpPr>
          <p:cNvPr id="843226018" name="Picture Placeholder 2"/>
          <p:cNvSpPr>
            <a:spLocks noGrp="1"/>
          </p:cNvSpPr>
          <p:nvPr>
            <p:ph type="pic" idx="1"/>
          </p:nvPr>
        </p:nvSpPr>
        <p:spPr bwMode="auto">
          <a:xfrm>
            <a:off x="1194859" y="408517"/>
            <a:ext cx="3657600" cy="2743200"/>
          </a:xfrm>
        </p:spPr>
        <p:txBody>
          <a:bodyPr/>
          <a:lstStyle>
            <a:lvl1pPr marL="0" indent="0">
              <a:buNone/>
              <a:defRPr sz="2150"/>
            </a:lvl1pPr>
            <a:lvl2pPr marL="304815" indent="0">
              <a:buNone/>
              <a:defRPr sz="1850"/>
            </a:lvl2pPr>
            <a:lvl3pPr marL="609630" indent="0">
              <a:buNone/>
              <a:defRPr sz="1600"/>
            </a:lvl3pPr>
            <a:lvl4pPr marL="914446" indent="0">
              <a:buNone/>
              <a:defRPr sz="1350"/>
            </a:lvl4pPr>
            <a:lvl5pPr marL="1219261" indent="0">
              <a:buNone/>
              <a:defRPr sz="1350"/>
            </a:lvl5pPr>
            <a:lvl6pPr marL="1524075" indent="0">
              <a:buNone/>
              <a:defRPr sz="1350"/>
            </a:lvl6pPr>
            <a:lvl7pPr marL="1828891" indent="0">
              <a:buNone/>
              <a:defRPr sz="1350"/>
            </a:lvl7pPr>
            <a:lvl8pPr marL="2133707" indent="0">
              <a:buNone/>
              <a:defRPr sz="1350"/>
            </a:lvl8pPr>
            <a:lvl9pPr marL="2438522" indent="0">
              <a:buNone/>
              <a:defRPr sz="1350"/>
            </a:lvl9pPr>
          </a:lstStyle>
          <a:p>
            <a:pPr>
              <a:defRPr/>
            </a:pPr>
            <a:endParaRPr lang="en-US"/>
          </a:p>
        </p:txBody>
      </p:sp>
      <p:sp>
        <p:nvSpPr>
          <p:cNvPr id="1482999749" name="Text Placeholder 3"/>
          <p:cNvSpPr>
            <a:spLocks noGrp="1"/>
          </p:cNvSpPr>
          <p:nvPr>
            <p:ph type="body" sz="half" idx="2"/>
          </p:nvPr>
        </p:nvSpPr>
        <p:spPr bwMode="auto">
          <a:xfrm>
            <a:off x="1194859" y="3578225"/>
            <a:ext cx="3657600" cy="536575"/>
          </a:xfrm>
        </p:spPr>
        <p:txBody>
          <a:bodyPr/>
          <a:lstStyle>
            <a:lvl1pPr marL="0" indent="0">
              <a:buNone/>
              <a:defRPr sz="950"/>
            </a:lvl1pPr>
            <a:lvl2pPr marL="304815" indent="0">
              <a:buNone/>
              <a:defRPr sz="800"/>
            </a:lvl2pPr>
            <a:lvl3pPr marL="609630" indent="0">
              <a:buNone/>
              <a:defRPr sz="650"/>
            </a:lvl3pPr>
            <a:lvl4pPr marL="914446" indent="0">
              <a:buNone/>
              <a:defRPr sz="600"/>
            </a:lvl4pPr>
            <a:lvl5pPr marL="1219261" indent="0">
              <a:buNone/>
              <a:defRPr sz="600"/>
            </a:lvl5pPr>
            <a:lvl6pPr marL="1524075" indent="0">
              <a:buNone/>
              <a:defRPr sz="600"/>
            </a:lvl6pPr>
            <a:lvl7pPr marL="1828891" indent="0">
              <a:buNone/>
              <a:defRPr sz="600"/>
            </a:lvl7pPr>
            <a:lvl8pPr marL="2133707" indent="0">
              <a:buNone/>
              <a:defRPr sz="600"/>
            </a:lvl8pPr>
            <a:lvl9pPr marL="2438522" indent="0">
              <a:buNone/>
              <a:defRPr sz="600"/>
            </a:lvl9pPr>
          </a:lstStyle>
          <a:p>
            <a:pPr lvl="0">
              <a:defRPr/>
            </a:pPr>
            <a:r>
              <a:rPr lang="en-US"/>
              <a:t>Click to edit Master text styles</a:t>
            </a:r>
            <a:endParaRPr/>
          </a:p>
        </p:txBody>
      </p:sp>
      <p:sp>
        <p:nvSpPr>
          <p:cNvPr id="810434382" name="Date Placeholder 4"/>
          <p:cNvSpPr>
            <a:spLocks noGrp="1"/>
          </p:cNvSpPr>
          <p:nvPr>
            <p:ph type="dt" sz="half" idx="10"/>
          </p:nvPr>
        </p:nvSpPr>
        <p:spPr bwMode="auto"/>
        <p:txBody>
          <a:bodyPr/>
          <a:lstStyle/>
          <a:p>
            <a:pPr>
              <a:defRPr/>
            </a:pPr>
            <a:fld id="{1D8BD707-D9CF-40AE-B4C6-C98DA3205C09}" type="datetimeFigureOut">
              <a:rPr lang="en-US"/>
              <a:t>9/15/25</a:t>
            </a:fld>
            <a:endParaRPr lang="en-US"/>
          </a:p>
        </p:txBody>
      </p:sp>
      <p:sp>
        <p:nvSpPr>
          <p:cNvPr id="1249435758" name="Footer Placeholder 5"/>
          <p:cNvSpPr>
            <a:spLocks noGrp="1"/>
          </p:cNvSpPr>
          <p:nvPr>
            <p:ph type="ftr" sz="quarter" idx="11"/>
          </p:nvPr>
        </p:nvSpPr>
        <p:spPr bwMode="auto"/>
        <p:txBody>
          <a:bodyPr/>
          <a:lstStyle/>
          <a:p>
            <a:pPr>
              <a:defRPr/>
            </a:pPr>
            <a:endParaRPr lang="en-US"/>
          </a:p>
        </p:txBody>
      </p:sp>
      <p:sp>
        <p:nvSpPr>
          <p:cNvPr id="1673643072" name="Slide Number Placeholder 6"/>
          <p:cNvSpPr>
            <a:spLocks noGrp="1"/>
          </p:cNvSpPr>
          <p:nvPr>
            <p:ph type="sldNum" sz="quarter" idx="12"/>
          </p:nvPr>
        </p:nvSpPr>
        <p:spPr bwMode="auto"/>
        <p:txBody>
          <a:bodyPr/>
          <a:lstStyle/>
          <a:p>
            <a:pPr>
              <a:defRPr/>
            </a:pPr>
            <a:fld id="{B6F15528-21DE-4FAA-801E-634DDDAF4B2B}" type="slidenum">
              <a:rPr lang="en-US"/>
              <a:t>‹N›</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39199552" name="Title 1"/>
          <p:cNvSpPr>
            <a:spLocks noGrp="1"/>
          </p:cNvSpPr>
          <p:nvPr>
            <p:ph type="title"/>
          </p:nvPr>
        </p:nvSpPr>
        <p:spPr bwMode="auto"/>
        <p:txBody>
          <a:bodyPr/>
          <a:lstStyle/>
          <a:p>
            <a:pPr>
              <a:defRPr/>
            </a:pPr>
            <a:r>
              <a:rPr lang="en-US"/>
              <a:t>Click to edit Master title style</a:t>
            </a:r>
            <a:endParaRPr/>
          </a:p>
        </p:txBody>
      </p:sp>
      <p:sp>
        <p:nvSpPr>
          <p:cNvPr id="437382046"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01127899" name="Date Placeholder 3"/>
          <p:cNvSpPr>
            <a:spLocks noGrp="1"/>
          </p:cNvSpPr>
          <p:nvPr>
            <p:ph type="dt" sz="half" idx="10"/>
          </p:nvPr>
        </p:nvSpPr>
        <p:spPr bwMode="auto"/>
        <p:txBody>
          <a:bodyPr/>
          <a:lstStyle/>
          <a:p>
            <a:pPr>
              <a:defRPr/>
            </a:pPr>
            <a:fld id="{1D8BD707-D9CF-40AE-B4C6-C98DA3205C09}" type="datetimeFigureOut">
              <a:rPr lang="en-US"/>
              <a:t>9/15/25</a:t>
            </a:fld>
            <a:endParaRPr lang="en-US"/>
          </a:p>
        </p:txBody>
      </p:sp>
      <p:sp>
        <p:nvSpPr>
          <p:cNvPr id="275855208" name="Footer Placeholder 4"/>
          <p:cNvSpPr>
            <a:spLocks noGrp="1"/>
          </p:cNvSpPr>
          <p:nvPr>
            <p:ph type="ftr" sz="quarter" idx="11"/>
          </p:nvPr>
        </p:nvSpPr>
        <p:spPr bwMode="auto"/>
        <p:txBody>
          <a:bodyPr/>
          <a:lstStyle/>
          <a:p>
            <a:pPr>
              <a:defRPr/>
            </a:pPr>
            <a:endParaRPr lang="en-US"/>
          </a:p>
        </p:txBody>
      </p:sp>
      <p:sp>
        <p:nvSpPr>
          <p:cNvPr id="886785600" name="Slide Number Placeholder 5"/>
          <p:cNvSpPr>
            <a:spLocks noGrp="1"/>
          </p:cNvSpPr>
          <p:nvPr>
            <p:ph type="sldNum" sz="quarter" idx="12"/>
          </p:nvPr>
        </p:nvSpPr>
        <p:spPr bwMode="auto"/>
        <p:txBody>
          <a:bodyPr/>
          <a:lstStyle/>
          <a:p>
            <a:pPr>
              <a:defRPr/>
            </a:pPr>
            <a:fld id="{B6F15528-21DE-4FAA-801E-634DDDAF4B2B}" type="slidenum">
              <a:rPr lang="en-US"/>
              <a:t>‹N›</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1305970413" name="Vertical Title 1"/>
          <p:cNvSpPr>
            <a:spLocks noGrp="1"/>
          </p:cNvSpPr>
          <p:nvPr>
            <p:ph type="title" orient="vert"/>
          </p:nvPr>
        </p:nvSpPr>
        <p:spPr bwMode="auto">
          <a:xfrm>
            <a:off x="4419600" y="183091"/>
            <a:ext cx="1371600" cy="3901017"/>
          </a:xfrm>
        </p:spPr>
        <p:txBody>
          <a:bodyPr vert="eaVert"/>
          <a:lstStyle/>
          <a:p>
            <a:pPr>
              <a:defRPr/>
            </a:pPr>
            <a:r>
              <a:rPr lang="en-US"/>
              <a:t>Click to edit Master title style</a:t>
            </a:r>
            <a:endParaRPr/>
          </a:p>
        </p:txBody>
      </p:sp>
      <p:sp>
        <p:nvSpPr>
          <p:cNvPr id="769611283" name="Vertical Text Placeholder 2"/>
          <p:cNvSpPr>
            <a:spLocks noGrp="1"/>
          </p:cNvSpPr>
          <p:nvPr>
            <p:ph type="body" orient="vert" idx="1"/>
          </p:nvPr>
        </p:nvSpPr>
        <p:spPr bwMode="auto">
          <a:xfrm>
            <a:off x="304800" y="183091"/>
            <a:ext cx="4013200" cy="3901017"/>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55634555" name="Date Placeholder 3"/>
          <p:cNvSpPr>
            <a:spLocks noGrp="1"/>
          </p:cNvSpPr>
          <p:nvPr>
            <p:ph type="dt" sz="half" idx="10"/>
          </p:nvPr>
        </p:nvSpPr>
        <p:spPr bwMode="auto"/>
        <p:txBody>
          <a:bodyPr/>
          <a:lstStyle/>
          <a:p>
            <a:pPr>
              <a:defRPr/>
            </a:pPr>
            <a:fld id="{1D8BD707-D9CF-40AE-B4C6-C98DA3205C09}" type="datetimeFigureOut">
              <a:rPr lang="en-US"/>
              <a:t>9/15/25</a:t>
            </a:fld>
            <a:endParaRPr lang="en-US"/>
          </a:p>
        </p:txBody>
      </p:sp>
      <p:sp>
        <p:nvSpPr>
          <p:cNvPr id="698722008" name="Footer Placeholder 4"/>
          <p:cNvSpPr>
            <a:spLocks noGrp="1"/>
          </p:cNvSpPr>
          <p:nvPr>
            <p:ph type="ftr" sz="quarter" idx="11"/>
          </p:nvPr>
        </p:nvSpPr>
        <p:spPr bwMode="auto"/>
        <p:txBody>
          <a:bodyPr/>
          <a:lstStyle/>
          <a:p>
            <a:pPr>
              <a:defRPr/>
            </a:pPr>
            <a:endParaRPr lang="en-US"/>
          </a:p>
        </p:txBody>
      </p:sp>
      <p:sp>
        <p:nvSpPr>
          <p:cNvPr id="1421305426" name="Slide Number Placeholder 5"/>
          <p:cNvSpPr>
            <a:spLocks noGrp="1"/>
          </p:cNvSpPr>
          <p:nvPr>
            <p:ph type="sldNum" sz="quarter" idx="12"/>
          </p:nvPr>
        </p:nvSpPr>
        <p:spPr bwMode="auto"/>
        <p:txBody>
          <a:bodyPr/>
          <a:lstStyle/>
          <a:p>
            <a:pPr>
              <a:defRPr/>
            </a:pPr>
            <a:fld id="{B6F15528-21DE-4FAA-801E-634DDDAF4B2B}" type="slidenum">
              <a:rPr lang="en-US"/>
              <a:t>‹N›</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olo e contenuto" preserve="0" showMasterPhAnim="0" showMasterSp="1" type="obj" userDrawn="1">
  <p:cSld name="Titolo e contenuto">
    <p:spTree>
      <p:nvGrpSpPr>
        <p:cNvPr id="1" name=""/>
        <p:cNvGrpSpPr/>
        <p:nvPr/>
      </p:nvGrpSpPr>
      <p:grpSpPr bwMode="auto">
        <a:xfrm>
          <a:off x="0" y="0"/>
          <a:ext cx="0" cy="0"/>
          <a:chOff x="0" y="0"/>
          <a:chExt cx="0" cy="0"/>
        </a:xfrm>
      </p:grpSpPr>
      <p:sp>
        <p:nvSpPr>
          <p:cNvPr id="746536841" name="Google Shape;97;p58"/>
          <p:cNvSpPr txBox="1">
            <a:spLocks noGrp="1"/>
          </p:cNvSpPr>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859729076" name="Google Shape;98;p58"/>
          <p:cNvSpPr txBox="1">
            <a:spLocks noGrp="1"/>
          </p:cNvSpPr>
          <p:nvPr>
            <p:ph type="body" idx="1"/>
          </p:nvPr>
        </p:nvSpPr>
        <p:spPr bwMode="auto">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84216479" name="Google Shape;99;p58"/>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227489842" name="Google Shape;100;p58"/>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085549356" name="Google Shape;101;p58"/>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ue contenuti" preserve="0" showMasterPhAnim="0" showMasterSp="1" type="twoObj" userDrawn="1">
  <p:cSld name="Due contenuti">
    <p:spTree>
      <p:nvGrpSpPr>
        <p:cNvPr id="1" name=""/>
        <p:cNvGrpSpPr/>
        <p:nvPr/>
      </p:nvGrpSpPr>
      <p:grpSpPr bwMode="auto">
        <a:xfrm>
          <a:off x="0" y="0"/>
          <a:ext cx="0" cy="0"/>
          <a:chOff x="0" y="0"/>
          <a:chExt cx="0" cy="0"/>
        </a:xfrm>
      </p:grpSpPr>
      <p:sp>
        <p:nvSpPr>
          <p:cNvPr id="2066771077" name="Google Shape;109;p72"/>
          <p:cNvSpPr txBox="1">
            <a:spLocks noGrp="1"/>
          </p:cNvSpPr>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2131021334" name="Google Shape;110;p72"/>
          <p:cNvSpPr txBox="1">
            <a:spLocks noGrp="1"/>
          </p:cNvSpPr>
          <p:nvPr>
            <p:ph type="body" idx="1"/>
          </p:nvPr>
        </p:nvSpPr>
        <p:spPr bwMode="auto">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71123103" name="Google Shape;111;p72"/>
          <p:cNvSpPr txBox="1">
            <a:spLocks noGrp="1"/>
          </p:cNvSpPr>
          <p:nvPr>
            <p:ph type="body" idx="2"/>
          </p:nvPr>
        </p:nvSpPr>
        <p:spPr bwMode="auto">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97168965" name="Google Shape;112;p72"/>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298552885" name="Google Shape;113;p72"/>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629202708" name="Google Shape;114;p72"/>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fronto" preserve="0" showMasterPhAnim="0" showMasterSp="1" type="twoTxTwoObj" userDrawn="1">
  <p:cSld name="Confronto">
    <p:spTree>
      <p:nvGrpSpPr>
        <p:cNvPr id="1" name=""/>
        <p:cNvGrpSpPr/>
        <p:nvPr/>
      </p:nvGrpSpPr>
      <p:grpSpPr bwMode="auto">
        <a:xfrm>
          <a:off x="0" y="0"/>
          <a:ext cx="0" cy="0"/>
          <a:chOff x="0" y="0"/>
          <a:chExt cx="0" cy="0"/>
        </a:xfrm>
      </p:grpSpPr>
      <p:sp>
        <p:nvSpPr>
          <p:cNvPr id="1607587512" name="Google Shape;116;p73"/>
          <p:cNvSpPr txBox="1">
            <a:spLocks noGrp="1"/>
          </p:cNvSpPr>
          <p:nvPr>
            <p:ph type="title"/>
          </p:nvPr>
        </p:nvSpPr>
        <p:spPr bwMode="auto">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66076622" name="Google Shape;117;p73"/>
          <p:cNvSpPr txBox="1">
            <a:spLocks noGrp="1"/>
          </p:cNvSpPr>
          <p:nvPr>
            <p:ph type="body" idx="1"/>
          </p:nvPr>
        </p:nvSpPr>
        <p:spPr bwMode="auto">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470694504" name="Google Shape;118;p73"/>
          <p:cNvSpPr txBox="1">
            <a:spLocks noGrp="1"/>
          </p:cNvSpPr>
          <p:nvPr>
            <p:ph type="body" idx="2"/>
          </p:nvPr>
        </p:nvSpPr>
        <p:spPr bwMode="auto">
          <a:xfrm>
            <a:off x="839788" y="2505074"/>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15785302" name="Google Shape;119;p73"/>
          <p:cNvSpPr txBox="1">
            <a:spLocks noGrp="1"/>
          </p:cNvSpPr>
          <p:nvPr>
            <p:ph type="body" idx="3"/>
          </p:nvPr>
        </p:nvSpPr>
        <p:spPr bwMode="auto">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38855619" name="Google Shape;120;p73"/>
          <p:cNvSpPr txBox="1">
            <a:spLocks noGrp="1"/>
          </p:cNvSpPr>
          <p:nvPr>
            <p:ph type="body" idx="4"/>
          </p:nvPr>
        </p:nvSpPr>
        <p:spPr bwMode="auto">
          <a:xfrm>
            <a:off x="6172200" y="2505074"/>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80142921" name="Google Shape;121;p73"/>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30291123" name="Google Shape;122;p73"/>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983317184" name="Google Shape;123;p73"/>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olo titolo" preserve="0" showMasterPhAnim="0" showMasterSp="1" type="titleOnly" userDrawn="1">
  <p:cSld name="Solo titolo">
    <p:spTree>
      <p:nvGrpSpPr>
        <p:cNvPr id="1" name=""/>
        <p:cNvGrpSpPr/>
        <p:nvPr/>
      </p:nvGrpSpPr>
      <p:grpSpPr bwMode="auto">
        <a:xfrm>
          <a:off x="0" y="0"/>
          <a:ext cx="0" cy="0"/>
          <a:chOff x="0" y="0"/>
          <a:chExt cx="0" cy="0"/>
        </a:xfrm>
      </p:grpSpPr>
      <p:sp>
        <p:nvSpPr>
          <p:cNvPr id="1889489164" name="Google Shape;125;p74"/>
          <p:cNvSpPr txBox="1">
            <a:spLocks noGrp="1"/>
          </p:cNvSpPr>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524814260" name="Google Shape;126;p74"/>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811797932" name="Google Shape;127;p74"/>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612413941" name="Google Shape;128;p74"/>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Vuota" preserve="0" showMasterPhAnim="0" showMasterSp="1" type="blank" userDrawn="1">
  <p:cSld name="Vuota">
    <p:spTree>
      <p:nvGrpSpPr>
        <p:cNvPr id="1" name=""/>
        <p:cNvGrpSpPr/>
        <p:nvPr/>
      </p:nvGrpSpPr>
      <p:grpSpPr bwMode="auto">
        <a:xfrm>
          <a:off x="0" y="0"/>
          <a:ext cx="0" cy="0"/>
          <a:chOff x="0" y="0"/>
          <a:chExt cx="0" cy="0"/>
        </a:xfrm>
      </p:grpSpPr>
      <p:sp>
        <p:nvSpPr>
          <p:cNvPr id="783224086" name="Google Shape;130;p75"/>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2008778612" name="Google Shape;131;p75"/>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827007319" name="Google Shape;132;p75"/>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‹N›</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tenuto con didascalia" preserve="0" showMasterPhAnim="0" showMasterSp="1" type="objTx" userDrawn="1">
  <p:cSld name="Contenuto con didascalia">
    <p:spTree>
      <p:nvGrpSpPr>
        <p:cNvPr id="1" name=""/>
        <p:cNvGrpSpPr/>
        <p:nvPr/>
      </p:nvGrpSpPr>
      <p:grpSpPr bwMode="auto">
        <a:xfrm>
          <a:off x="0" y="0"/>
          <a:ext cx="0" cy="0"/>
          <a:chOff x="0" y="0"/>
          <a:chExt cx="0" cy="0"/>
        </a:xfrm>
      </p:grpSpPr>
      <p:sp>
        <p:nvSpPr>
          <p:cNvPr id="1784137552" name="Google Shape;134;p76"/>
          <p:cNvSpPr txBox="1">
            <a:spLocks noGrp="1"/>
          </p:cNvSpPr>
          <p:nvPr>
            <p:ph type="title"/>
          </p:nvPr>
        </p:nvSpPr>
        <p:spPr bwMode="auto">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836922899" name="Google Shape;135;p76"/>
          <p:cNvSpPr txBox="1">
            <a:spLocks noGrp="1"/>
          </p:cNvSpPr>
          <p:nvPr>
            <p:ph type="body" idx="1"/>
          </p:nvPr>
        </p:nvSpPr>
        <p:spPr bwMode="auto">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799"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pPr>
              <a:defRPr/>
            </a:pPr>
            <a:endParaRPr/>
          </a:p>
        </p:txBody>
      </p:sp>
      <p:sp>
        <p:nvSpPr>
          <p:cNvPr id="721396361" name="Google Shape;136;p76"/>
          <p:cNvSpPr txBox="1">
            <a:spLocks noGrp="1"/>
          </p:cNvSpPr>
          <p:nvPr>
            <p:ph type="body" idx="2"/>
          </p:nvPr>
        </p:nvSpPr>
        <p:spPr bwMode="auto">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842822898" name="Google Shape;137;p76"/>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78886833" name="Google Shape;138;p76"/>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260750514" name="Google Shape;139;p76"/>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Intestazione sezione">
    <p:spTree>
      <p:nvGrpSpPr>
        <p:cNvPr id="1" name=""/>
        <p:cNvGrpSpPr/>
        <p:nvPr/>
      </p:nvGrpSpPr>
      <p:grpSpPr bwMode="auto">
        <a:xfrm>
          <a:off x="0" y="0"/>
          <a:ext cx="0" cy="0"/>
          <a:chOff x="0" y="0"/>
          <a:chExt cx="0" cy="0"/>
        </a:xfrm>
      </p:grpSpPr>
      <p:sp>
        <p:nvSpPr>
          <p:cNvPr id="596649971" name="Titolo 1"/>
          <p:cNvSpPr>
            <a:spLocks noGrp="1"/>
          </p:cNvSpPr>
          <p:nvPr>
            <p:ph type="title"/>
          </p:nvPr>
        </p:nvSpPr>
        <p:spPr bwMode="auto">
          <a:xfrm>
            <a:off x="831850" y="1709738"/>
            <a:ext cx="10515600" cy="2852737"/>
          </a:xfrm>
        </p:spPr>
        <p:txBody>
          <a:bodyPr anchor="b"/>
          <a:lstStyle>
            <a:lvl1pPr>
              <a:defRPr sz="6000"/>
            </a:lvl1pPr>
          </a:lstStyle>
          <a:p>
            <a:pPr>
              <a:defRPr/>
            </a:pPr>
            <a:r>
              <a:rPr lang="it-IT"/>
              <a:t>Fare clic per modificare lo stile del titolo</a:t>
            </a:r>
            <a:endParaRPr lang="de-DE"/>
          </a:p>
        </p:txBody>
      </p:sp>
      <p:sp>
        <p:nvSpPr>
          <p:cNvPr id="622156074" name="Segnaposto tes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it-IT"/>
              <a:t>Fare clic per modificare stili del testo dello schema</a:t>
            </a:r>
            <a:endParaRPr/>
          </a:p>
        </p:txBody>
      </p:sp>
      <p:sp>
        <p:nvSpPr>
          <p:cNvPr id="985030410" name="Segnaposto data 3"/>
          <p:cNvSpPr>
            <a:spLocks noGrp="1"/>
          </p:cNvSpPr>
          <p:nvPr>
            <p:ph type="dt" sz="half" idx="10"/>
          </p:nvPr>
        </p:nvSpPr>
        <p:spPr bwMode="auto"/>
        <p:txBody>
          <a:bodyPr/>
          <a:lstStyle/>
          <a:p>
            <a:pPr>
              <a:defRPr/>
            </a:pPr>
            <a:fld id="{7FD130B7-ADD7-4D42-962F-87011B603FE6}" type="datetime1">
              <a:rPr lang="it-IT"/>
              <a:t>15/09/25</a:t>
            </a:fld>
            <a:endParaRPr lang="de-DE"/>
          </a:p>
        </p:txBody>
      </p:sp>
      <p:sp>
        <p:nvSpPr>
          <p:cNvPr id="1232611022" name="Segnaposto piè di pagina 4"/>
          <p:cNvSpPr>
            <a:spLocks noGrp="1"/>
          </p:cNvSpPr>
          <p:nvPr>
            <p:ph type="ftr" sz="quarter" idx="11"/>
          </p:nvPr>
        </p:nvSpPr>
        <p:spPr bwMode="auto"/>
        <p:txBody>
          <a:bodyPr/>
          <a:lstStyle/>
          <a:p>
            <a:pPr>
              <a:defRPr/>
            </a:pPr>
            <a:endParaRPr lang="de-DE"/>
          </a:p>
        </p:txBody>
      </p:sp>
      <p:sp>
        <p:nvSpPr>
          <p:cNvPr id="154191027" name="Segnaposto numero diapositiva 5"/>
          <p:cNvSpPr>
            <a:spLocks noGrp="1"/>
          </p:cNvSpPr>
          <p:nvPr>
            <p:ph type="sldNum" sz="quarter" idx="12"/>
          </p:nvPr>
        </p:nvSpPr>
        <p:spPr bwMode="auto"/>
        <p:txBody>
          <a:bodyPr/>
          <a:lstStyle/>
          <a:p>
            <a:pPr>
              <a:defRPr/>
            </a:pPr>
            <a:fld id="{66CD45B7-DFE2-4393-8D37-380FC36BF3AA}" type="slidenum">
              <a:rPr lang="de-DE"/>
              <a:t>‹N›</a:t>
            </a:fld>
            <a:endParaRPr lang="de-D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Immagine con didascalia" preserve="0" showMasterPhAnim="0" showMasterSp="1" type="picTx" userDrawn="1">
  <p:cSld name="Immagine con didascalia">
    <p:spTree>
      <p:nvGrpSpPr>
        <p:cNvPr id="1" name=""/>
        <p:cNvGrpSpPr/>
        <p:nvPr/>
      </p:nvGrpSpPr>
      <p:grpSpPr bwMode="auto">
        <a:xfrm>
          <a:off x="0" y="0"/>
          <a:ext cx="0" cy="0"/>
          <a:chOff x="0" y="0"/>
          <a:chExt cx="0" cy="0"/>
        </a:xfrm>
      </p:grpSpPr>
      <p:sp>
        <p:nvSpPr>
          <p:cNvPr id="1962610050" name="Google Shape;141;p77"/>
          <p:cNvSpPr txBox="1">
            <a:spLocks noGrp="1"/>
          </p:cNvSpPr>
          <p:nvPr>
            <p:ph type="title"/>
          </p:nvPr>
        </p:nvSpPr>
        <p:spPr bwMode="auto">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832499065" name="Google Shape;142;p77"/>
          <p:cNvSpPr>
            <a:spLocks noGrp="1"/>
          </p:cNvSpPr>
          <p:nvPr>
            <p:ph type="pic" idx="2"/>
          </p:nvPr>
        </p:nvSpPr>
        <p:spPr bwMode="auto">
          <a:xfrm>
            <a:off x="5183188" y="987425"/>
            <a:ext cx="6172200" cy="4873625"/>
          </a:xfrm>
          <a:prstGeom prst="rect">
            <a:avLst/>
          </a:prstGeom>
          <a:noFill/>
          <a:ln>
            <a:noFill/>
          </a:ln>
        </p:spPr>
      </p:sp>
      <p:sp>
        <p:nvSpPr>
          <p:cNvPr id="42377252" name="Google Shape;143;p77"/>
          <p:cNvSpPr txBox="1">
            <a:spLocks noGrp="1"/>
          </p:cNvSpPr>
          <p:nvPr>
            <p:ph type="body" idx="1"/>
          </p:nvPr>
        </p:nvSpPr>
        <p:spPr bwMode="auto">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369159934" name="Google Shape;144;p77"/>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496109649" name="Google Shape;145;p77"/>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373053118" name="Google Shape;146;p77"/>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‹N›</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olo e testo verticale" preserve="0" showMasterPhAnim="0" showMasterSp="1" type="vertTx" userDrawn="1">
  <p:cSld name="Titolo e testo verticale">
    <p:spTree>
      <p:nvGrpSpPr>
        <p:cNvPr id="1" name=""/>
        <p:cNvGrpSpPr/>
        <p:nvPr/>
      </p:nvGrpSpPr>
      <p:grpSpPr bwMode="auto">
        <a:xfrm>
          <a:off x="0" y="0"/>
          <a:ext cx="0" cy="0"/>
          <a:chOff x="0" y="0"/>
          <a:chExt cx="0" cy="0"/>
        </a:xfrm>
      </p:grpSpPr>
      <p:sp>
        <p:nvSpPr>
          <p:cNvPr id="1074652848" name="Google Shape;148;p78"/>
          <p:cNvSpPr txBox="1">
            <a:spLocks noGrp="1"/>
          </p:cNvSpPr>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290823678" name="Google Shape;149;p78"/>
          <p:cNvSpPr txBox="1">
            <a:spLocks noGrp="1"/>
          </p:cNvSpPr>
          <p:nvPr>
            <p:ph type="body" idx="1"/>
          </p:nvPr>
        </p:nvSpPr>
        <p:spPr bwMode="auto">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81461006" name="Google Shape;150;p78"/>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326118618" name="Google Shape;151;p78"/>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716325926" name="Google Shape;152;p78"/>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‹N›</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1_Titolo e testo verticale" preserve="0" showMasterPhAnim="0" showMasterSp="1" type="vertTitleAndTx" userDrawn="1">
  <p:cSld name="1_Titolo e testo verticale">
    <p:spTree>
      <p:nvGrpSpPr>
        <p:cNvPr id="1" name=""/>
        <p:cNvGrpSpPr/>
        <p:nvPr/>
      </p:nvGrpSpPr>
      <p:grpSpPr bwMode="auto">
        <a:xfrm>
          <a:off x="0" y="0"/>
          <a:ext cx="0" cy="0"/>
          <a:chOff x="0" y="0"/>
          <a:chExt cx="0" cy="0"/>
        </a:xfrm>
      </p:grpSpPr>
      <p:sp>
        <p:nvSpPr>
          <p:cNvPr id="1577289764" name="Google Shape;154;p79"/>
          <p:cNvSpPr txBox="1">
            <a:spLocks noGrp="1"/>
          </p:cNvSpPr>
          <p:nvPr>
            <p:ph type="title"/>
          </p:nvPr>
        </p:nvSpPr>
        <p:spPr bwMode="auto">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899050945" name="Google Shape;155;p79"/>
          <p:cNvSpPr txBox="1">
            <a:spLocks noGrp="1"/>
          </p:cNvSpPr>
          <p:nvPr>
            <p:ph type="body" idx="1"/>
          </p:nvPr>
        </p:nvSpPr>
        <p:spPr bwMode="auto">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9547707" name="Google Shape;156;p79"/>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612011885" name="Google Shape;157;p79"/>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761829150" name="Google Shape;158;p79"/>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‹N›</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userDrawn="1">
  <p:cSld name="Diapositiva semplice">
    <p:spTree>
      <p:nvGrpSpPr>
        <p:cNvPr id="1" name=""/>
        <p:cNvGrpSpPr/>
        <p:nvPr/>
      </p:nvGrpSpPr>
      <p:grpSpPr bwMode="auto">
        <a:xfrm>
          <a:off x="0" y="0"/>
          <a:ext cx="0" cy="0"/>
          <a:chOff x="0" y="0"/>
          <a:chExt cx="0" cy="0"/>
        </a:xfrm>
      </p:grpSpPr>
      <p:sp>
        <p:nvSpPr>
          <p:cNvPr id="1951712100" name="Segnaposto testo 7"/>
          <p:cNvSpPr>
            <a:spLocks noGrp="1"/>
          </p:cNvSpPr>
          <p:nvPr>
            <p:ph type="body" sz="quarter" idx="10" hasCustomPrompt="1"/>
          </p:nvPr>
        </p:nvSpPr>
        <p:spPr bwMode="auto">
          <a:xfrm>
            <a:off x="527051" y="476674"/>
            <a:ext cx="11233149" cy="648071"/>
          </a:xfrm>
          <a:prstGeom prst="rect">
            <a:avLst/>
          </a:prstGeom>
        </p:spPr>
        <p:txBody>
          <a:bodyPr/>
          <a:lstStyle>
            <a:lvl1pPr marL="0" indent="0">
              <a:lnSpc>
                <a:spcPts val="2200"/>
              </a:lnSpc>
              <a:buNone/>
              <a:defRPr sz="2400" b="1">
                <a:solidFill>
                  <a:srgbClr val="BD2B0B"/>
                </a:solidFill>
                <a:latin typeface="Century Gothic"/>
              </a:defRPr>
            </a:lvl1pPr>
          </a:lstStyle>
          <a:p>
            <a:pPr lvl="0">
              <a:defRPr/>
            </a:pPr>
            <a:r>
              <a:rPr lang="it-IT"/>
              <a:t>Fare clic per modificare il titolo della diapositiva</a:t>
            </a:r>
            <a:endParaRPr/>
          </a:p>
        </p:txBody>
      </p:sp>
      <p:sp>
        <p:nvSpPr>
          <p:cNvPr id="1824673325" name="Segnaposto testo 7"/>
          <p:cNvSpPr>
            <a:spLocks noGrp="1"/>
          </p:cNvSpPr>
          <p:nvPr>
            <p:ph type="body" sz="quarter" idx="11" hasCustomPrompt="1"/>
          </p:nvPr>
        </p:nvSpPr>
        <p:spPr bwMode="auto">
          <a:xfrm>
            <a:off x="527051" y="1412875"/>
            <a:ext cx="11233149" cy="4608413"/>
          </a:xfrm>
          <a:prstGeom prst="rect">
            <a:avLst/>
          </a:prstGeom>
        </p:spPr>
        <p:txBody>
          <a:bodyPr/>
          <a:lstStyle>
            <a:lvl1pPr marL="0" indent="0">
              <a:buFont typeface="Arial"/>
              <a:buNone/>
              <a:defRPr sz="1800">
                <a:latin typeface="Century Gothic"/>
              </a:defRPr>
            </a:lvl1pPr>
          </a:lstStyle>
          <a:p>
            <a:pPr lvl="0">
              <a:defRPr/>
            </a:pPr>
            <a:r>
              <a:rPr lang="it-IT"/>
              <a:t>Fare clic per modificare il testo</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Due contenuti">
    <p:spTree>
      <p:nvGrpSpPr>
        <p:cNvPr id="1" name=""/>
        <p:cNvGrpSpPr/>
        <p:nvPr/>
      </p:nvGrpSpPr>
      <p:grpSpPr bwMode="auto">
        <a:xfrm>
          <a:off x="0" y="0"/>
          <a:ext cx="0" cy="0"/>
          <a:chOff x="0" y="0"/>
          <a:chExt cx="0" cy="0"/>
        </a:xfrm>
      </p:grpSpPr>
      <p:sp>
        <p:nvSpPr>
          <p:cNvPr id="1877984162" name="Titolo 1"/>
          <p:cNvSpPr>
            <a:spLocks noGrp="1"/>
          </p:cNvSpPr>
          <p:nvPr>
            <p:ph type="title"/>
          </p:nvPr>
        </p:nvSpPr>
        <p:spPr bwMode="auto"/>
        <p:txBody>
          <a:bodyPr/>
          <a:lstStyle/>
          <a:p>
            <a:pPr>
              <a:defRPr/>
            </a:pPr>
            <a:r>
              <a:rPr lang="it-IT"/>
              <a:t>Fare clic per modificare lo stile del titolo</a:t>
            </a:r>
            <a:endParaRPr lang="de-DE"/>
          </a:p>
        </p:txBody>
      </p:sp>
      <p:sp>
        <p:nvSpPr>
          <p:cNvPr id="676580033" name="Segnaposto contenuto 2"/>
          <p:cNvSpPr>
            <a:spLocks noGrp="1"/>
          </p:cNvSpPr>
          <p:nvPr>
            <p:ph sz="half" idx="1"/>
          </p:nvPr>
        </p:nvSpPr>
        <p:spPr bwMode="auto">
          <a:xfrm>
            <a:off x="838200" y="1825625"/>
            <a:ext cx="5181600" cy="435133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de-DE"/>
          </a:p>
        </p:txBody>
      </p:sp>
      <p:sp>
        <p:nvSpPr>
          <p:cNvPr id="1059298925" name="Segnaposto contenuto 3"/>
          <p:cNvSpPr>
            <a:spLocks noGrp="1"/>
          </p:cNvSpPr>
          <p:nvPr>
            <p:ph sz="half" idx="2"/>
          </p:nvPr>
        </p:nvSpPr>
        <p:spPr bwMode="auto">
          <a:xfrm>
            <a:off x="6172200" y="1825625"/>
            <a:ext cx="5181600" cy="435133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de-DE"/>
          </a:p>
        </p:txBody>
      </p:sp>
      <p:sp>
        <p:nvSpPr>
          <p:cNvPr id="901059363" name="Segnaposto data 4"/>
          <p:cNvSpPr>
            <a:spLocks noGrp="1"/>
          </p:cNvSpPr>
          <p:nvPr>
            <p:ph type="dt" sz="half" idx="10"/>
          </p:nvPr>
        </p:nvSpPr>
        <p:spPr bwMode="auto"/>
        <p:txBody>
          <a:bodyPr/>
          <a:lstStyle/>
          <a:p>
            <a:pPr>
              <a:defRPr/>
            </a:pPr>
            <a:fld id="{AA280ED1-B2F4-43D8-B0E6-1E4D660B65C9}" type="datetime1">
              <a:rPr lang="it-IT"/>
              <a:t>15/09/25</a:t>
            </a:fld>
            <a:endParaRPr lang="de-DE"/>
          </a:p>
        </p:txBody>
      </p:sp>
      <p:sp>
        <p:nvSpPr>
          <p:cNvPr id="1708669333" name="Segnaposto piè di pagina 5"/>
          <p:cNvSpPr>
            <a:spLocks noGrp="1"/>
          </p:cNvSpPr>
          <p:nvPr>
            <p:ph type="ftr" sz="quarter" idx="11"/>
          </p:nvPr>
        </p:nvSpPr>
        <p:spPr bwMode="auto"/>
        <p:txBody>
          <a:bodyPr/>
          <a:lstStyle/>
          <a:p>
            <a:pPr>
              <a:defRPr/>
            </a:pPr>
            <a:endParaRPr lang="de-DE"/>
          </a:p>
        </p:txBody>
      </p:sp>
      <p:sp>
        <p:nvSpPr>
          <p:cNvPr id="250826629" name="Segnaposto numero diapositiva 6"/>
          <p:cNvSpPr>
            <a:spLocks noGrp="1"/>
          </p:cNvSpPr>
          <p:nvPr>
            <p:ph type="sldNum" sz="quarter" idx="12"/>
          </p:nvPr>
        </p:nvSpPr>
        <p:spPr bwMode="auto"/>
        <p:txBody>
          <a:bodyPr/>
          <a:lstStyle/>
          <a:p>
            <a:pPr>
              <a:defRPr/>
            </a:pPr>
            <a:fld id="{66CD45B7-DFE2-4393-8D37-380FC36BF3AA}" type="slidenum">
              <a:rPr lang="de-DE"/>
              <a:t>‹N›</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nfronto">
    <p:spTree>
      <p:nvGrpSpPr>
        <p:cNvPr id="1" name=""/>
        <p:cNvGrpSpPr/>
        <p:nvPr/>
      </p:nvGrpSpPr>
      <p:grpSpPr bwMode="auto">
        <a:xfrm>
          <a:off x="0" y="0"/>
          <a:ext cx="0" cy="0"/>
          <a:chOff x="0" y="0"/>
          <a:chExt cx="0" cy="0"/>
        </a:xfrm>
      </p:grpSpPr>
      <p:sp>
        <p:nvSpPr>
          <p:cNvPr id="1927638364" name="Titolo 1"/>
          <p:cNvSpPr>
            <a:spLocks noGrp="1"/>
          </p:cNvSpPr>
          <p:nvPr>
            <p:ph type="title"/>
          </p:nvPr>
        </p:nvSpPr>
        <p:spPr bwMode="auto">
          <a:xfrm>
            <a:off x="839788" y="365125"/>
            <a:ext cx="10515600" cy="1325563"/>
          </a:xfrm>
        </p:spPr>
        <p:txBody>
          <a:bodyPr/>
          <a:lstStyle/>
          <a:p>
            <a:pPr>
              <a:defRPr/>
            </a:pPr>
            <a:r>
              <a:rPr lang="it-IT"/>
              <a:t>Fare clic per modificare lo stile del titolo</a:t>
            </a:r>
            <a:endParaRPr lang="de-DE"/>
          </a:p>
        </p:txBody>
      </p:sp>
      <p:sp>
        <p:nvSpPr>
          <p:cNvPr id="1400375756" name="Segnaposto tes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Fare clic per modificare stili del testo dello schema</a:t>
            </a:r>
            <a:endParaRPr/>
          </a:p>
        </p:txBody>
      </p:sp>
      <p:sp>
        <p:nvSpPr>
          <p:cNvPr id="327086326" name="Segnaposto contenuto 3"/>
          <p:cNvSpPr>
            <a:spLocks noGrp="1"/>
          </p:cNvSpPr>
          <p:nvPr>
            <p:ph sz="half" idx="2"/>
          </p:nvPr>
        </p:nvSpPr>
        <p:spPr bwMode="auto">
          <a:xfrm>
            <a:off x="839788" y="2505074"/>
            <a:ext cx="5157787" cy="368458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de-DE"/>
          </a:p>
        </p:txBody>
      </p:sp>
      <p:sp>
        <p:nvSpPr>
          <p:cNvPr id="906880822" name="Segnaposto tes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it-IT"/>
              <a:t>Fare clic per modificare stili del testo dello schema</a:t>
            </a:r>
            <a:endParaRPr/>
          </a:p>
        </p:txBody>
      </p:sp>
      <p:sp>
        <p:nvSpPr>
          <p:cNvPr id="2124426015" name="Segnaposto contenuto 5"/>
          <p:cNvSpPr>
            <a:spLocks noGrp="1"/>
          </p:cNvSpPr>
          <p:nvPr>
            <p:ph sz="quarter" idx="4"/>
          </p:nvPr>
        </p:nvSpPr>
        <p:spPr bwMode="auto">
          <a:xfrm>
            <a:off x="6172200" y="2505074"/>
            <a:ext cx="5183188" cy="3684588"/>
          </a:xfrm>
        </p:spPr>
        <p:txBody>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de-DE"/>
          </a:p>
        </p:txBody>
      </p:sp>
      <p:sp>
        <p:nvSpPr>
          <p:cNvPr id="827272994" name="Segnaposto data 6"/>
          <p:cNvSpPr>
            <a:spLocks noGrp="1"/>
          </p:cNvSpPr>
          <p:nvPr>
            <p:ph type="dt" sz="half" idx="10"/>
          </p:nvPr>
        </p:nvSpPr>
        <p:spPr bwMode="auto"/>
        <p:txBody>
          <a:bodyPr/>
          <a:lstStyle/>
          <a:p>
            <a:pPr>
              <a:defRPr/>
            </a:pPr>
            <a:fld id="{0AE7CD5F-3206-4179-BBDA-8C3DA38A4811}" type="datetime1">
              <a:rPr lang="it-IT"/>
              <a:t>15/09/25</a:t>
            </a:fld>
            <a:endParaRPr lang="de-DE"/>
          </a:p>
        </p:txBody>
      </p:sp>
      <p:sp>
        <p:nvSpPr>
          <p:cNvPr id="1088869245" name="Segnaposto piè di pagina 7"/>
          <p:cNvSpPr>
            <a:spLocks noGrp="1"/>
          </p:cNvSpPr>
          <p:nvPr>
            <p:ph type="ftr" sz="quarter" idx="11"/>
          </p:nvPr>
        </p:nvSpPr>
        <p:spPr bwMode="auto"/>
        <p:txBody>
          <a:bodyPr/>
          <a:lstStyle/>
          <a:p>
            <a:pPr>
              <a:defRPr/>
            </a:pPr>
            <a:endParaRPr lang="de-DE"/>
          </a:p>
        </p:txBody>
      </p:sp>
      <p:sp>
        <p:nvSpPr>
          <p:cNvPr id="735821007" name="Segnaposto numero diapositiva 8"/>
          <p:cNvSpPr>
            <a:spLocks noGrp="1"/>
          </p:cNvSpPr>
          <p:nvPr>
            <p:ph type="sldNum" sz="quarter" idx="12"/>
          </p:nvPr>
        </p:nvSpPr>
        <p:spPr bwMode="auto"/>
        <p:txBody>
          <a:bodyPr/>
          <a:lstStyle/>
          <a:p>
            <a:pPr>
              <a:defRPr/>
            </a:pPr>
            <a:fld id="{66CD45B7-DFE2-4393-8D37-380FC36BF3AA}" type="slidenum">
              <a:rPr lang="de-DE"/>
              <a:t>‹N›</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Solo titolo">
    <p:spTree>
      <p:nvGrpSpPr>
        <p:cNvPr id="1" name=""/>
        <p:cNvGrpSpPr/>
        <p:nvPr/>
      </p:nvGrpSpPr>
      <p:grpSpPr bwMode="auto">
        <a:xfrm>
          <a:off x="0" y="0"/>
          <a:ext cx="0" cy="0"/>
          <a:chOff x="0" y="0"/>
          <a:chExt cx="0" cy="0"/>
        </a:xfrm>
      </p:grpSpPr>
      <p:sp>
        <p:nvSpPr>
          <p:cNvPr id="939441910" name="Titolo 1"/>
          <p:cNvSpPr>
            <a:spLocks noGrp="1"/>
          </p:cNvSpPr>
          <p:nvPr>
            <p:ph type="title"/>
          </p:nvPr>
        </p:nvSpPr>
        <p:spPr bwMode="auto"/>
        <p:txBody>
          <a:bodyPr/>
          <a:lstStyle/>
          <a:p>
            <a:pPr>
              <a:defRPr/>
            </a:pPr>
            <a:r>
              <a:rPr lang="it-IT"/>
              <a:t>Fare clic per modificare lo stile del titolo</a:t>
            </a:r>
            <a:endParaRPr lang="de-DE"/>
          </a:p>
        </p:txBody>
      </p:sp>
      <p:sp>
        <p:nvSpPr>
          <p:cNvPr id="1916613704" name="Segnaposto data 2"/>
          <p:cNvSpPr>
            <a:spLocks noGrp="1"/>
          </p:cNvSpPr>
          <p:nvPr>
            <p:ph type="dt" sz="half" idx="10"/>
          </p:nvPr>
        </p:nvSpPr>
        <p:spPr bwMode="auto"/>
        <p:txBody>
          <a:bodyPr/>
          <a:lstStyle/>
          <a:p>
            <a:pPr>
              <a:defRPr/>
            </a:pPr>
            <a:fld id="{E37B3F5D-16CB-4465-A943-B836C69274A0}" type="datetime1">
              <a:rPr lang="it-IT"/>
              <a:t>15/09/25</a:t>
            </a:fld>
            <a:endParaRPr lang="de-DE"/>
          </a:p>
        </p:txBody>
      </p:sp>
      <p:sp>
        <p:nvSpPr>
          <p:cNvPr id="746229442" name="Segnaposto piè di pagina 3"/>
          <p:cNvSpPr>
            <a:spLocks noGrp="1"/>
          </p:cNvSpPr>
          <p:nvPr>
            <p:ph type="ftr" sz="quarter" idx="11"/>
          </p:nvPr>
        </p:nvSpPr>
        <p:spPr bwMode="auto"/>
        <p:txBody>
          <a:bodyPr/>
          <a:lstStyle/>
          <a:p>
            <a:pPr>
              <a:defRPr/>
            </a:pPr>
            <a:endParaRPr lang="de-DE"/>
          </a:p>
        </p:txBody>
      </p:sp>
      <p:sp>
        <p:nvSpPr>
          <p:cNvPr id="1130235568" name="Segnaposto numero diapositiva 4"/>
          <p:cNvSpPr>
            <a:spLocks noGrp="1"/>
          </p:cNvSpPr>
          <p:nvPr>
            <p:ph type="sldNum" sz="quarter" idx="12"/>
          </p:nvPr>
        </p:nvSpPr>
        <p:spPr bwMode="auto"/>
        <p:txBody>
          <a:bodyPr/>
          <a:lstStyle/>
          <a:p>
            <a:pPr>
              <a:defRPr/>
            </a:pPr>
            <a:fld id="{66CD45B7-DFE2-4393-8D37-380FC36BF3AA}" type="slidenum">
              <a:rPr lang="de-DE"/>
              <a:t>‹N›</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Vuota">
    <p:spTree>
      <p:nvGrpSpPr>
        <p:cNvPr id="1" name=""/>
        <p:cNvGrpSpPr/>
        <p:nvPr/>
      </p:nvGrpSpPr>
      <p:grpSpPr bwMode="auto">
        <a:xfrm>
          <a:off x="0" y="0"/>
          <a:ext cx="0" cy="0"/>
          <a:chOff x="0" y="0"/>
          <a:chExt cx="0" cy="0"/>
        </a:xfrm>
      </p:grpSpPr>
      <p:sp>
        <p:nvSpPr>
          <p:cNvPr id="1465313783" name="Segnaposto data 1"/>
          <p:cNvSpPr>
            <a:spLocks noGrp="1"/>
          </p:cNvSpPr>
          <p:nvPr>
            <p:ph type="dt" sz="half" idx="10"/>
          </p:nvPr>
        </p:nvSpPr>
        <p:spPr bwMode="auto"/>
        <p:txBody>
          <a:bodyPr/>
          <a:lstStyle/>
          <a:p>
            <a:pPr>
              <a:defRPr/>
            </a:pPr>
            <a:fld id="{1103A239-9035-4912-A5B0-DCEB2748CD3D}" type="datetime1">
              <a:rPr lang="it-IT"/>
              <a:t>15/09/25</a:t>
            </a:fld>
            <a:endParaRPr lang="de-DE"/>
          </a:p>
        </p:txBody>
      </p:sp>
      <p:sp>
        <p:nvSpPr>
          <p:cNvPr id="423228352" name="Segnaposto piè di pagina 2"/>
          <p:cNvSpPr>
            <a:spLocks noGrp="1"/>
          </p:cNvSpPr>
          <p:nvPr>
            <p:ph type="ftr" sz="quarter" idx="11"/>
          </p:nvPr>
        </p:nvSpPr>
        <p:spPr bwMode="auto"/>
        <p:txBody>
          <a:bodyPr/>
          <a:lstStyle/>
          <a:p>
            <a:pPr>
              <a:defRPr/>
            </a:pPr>
            <a:endParaRPr lang="de-DE"/>
          </a:p>
        </p:txBody>
      </p:sp>
      <p:sp>
        <p:nvSpPr>
          <p:cNvPr id="1765260367" name="Segnaposto numero diapositiva 3"/>
          <p:cNvSpPr>
            <a:spLocks noGrp="1"/>
          </p:cNvSpPr>
          <p:nvPr>
            <p:ph type="sldNum" sz="quarter" idx="12"/>
          </p:nvPr>
        </p:nvSpPr>
        <p:spPr bwMode="auto"/>
        <p:txBody>
          <a:bodyPr/>
          <a:lstStyle/>
          <a:p>
            <a:pPr>
              <a:defRPr/>
            </a:pPr>
            <a:fld id="{66CD45B7-DFE2-4393-8D37-380FC36BF3AA}" type="slidenum">
              <a:rPr lang="de-DE"/>
              <a:t>‹N›</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uto con didascalia">
    <p:spTree>
      <p:nvGrpSpPr>
        <p:cNvPr id="1" name=""/>
        <p:cNvGrpSpPr/>
        <p:nvPr/>
      </p:nvGrpSpPr>
      <p:grpSpPr bwMode="auto">
        <a:xfrm>
          <a:off x="0" y="0"/>
          <a:ext cx="0" cy="0"/>
          <a:chOff x="0" y="0"/>
          <a:chExt cx="0" cy="0"/>
        </a:xfrm>
      </p:grpSpPr>
      <p:sp>
        <p:nvSpPr>
          <p:cNvPr id="1636325528"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a:t>
            </a:r>
            <a:endParaRPr lang="de-DE"/>
          </a:p>
        </p:txBody>
      </p:sp>
      <p:sp>
        <p:nvSpPr>
          <p:cNvPr id="1231229293" name="Segnaposto contenut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de-DE"/>
          </a:p>
        </p:txBody>
      </p:sp>
      <p:sp>
        <p:nvSpPr>
          <p:cNvPr id="306450827"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Fare clic per modificare stili del testo dello schema</a:t>
            </a:r>
            <a:endParaRPr/>
          </a:p>
        </p:txBody>
      </p:sp>
      <p:sp>
        <p:nvSpPr>
          <p:cNvPr id="1359434735" name="Segnaposto data 4"/>
          <p:cNvSpPr>
            <a:spLocks noGrp="1"/>
          </p:cNvSpPr>
          <p:nvPr>
            <p:ph type="dt" sz="half" idx="10"/>
          </p:nvPr>
        </p:nvSpPr>
        <p:spPr bwMode="auto"/>
        <p:txBody>
          <a:bodyPr/>
          <a:lstStyle/>
          <a:p>
            <a:pPr>
              <a:defRPr/>
            </a:pPr>
            <a:fld id="{34792570-66E1-49A6-947C-AE1EE0D53B4A}" type="datetime1">
              <a:rPr lang="it-IT"/>
              <a:t>15/09/25</a:t>
            </a:fld>
            <a:endParaRPr lang="de-DE"/>
          </a:p>
        </p:txBody>
      </p:sp>
      <p:sp>
        <p:nvSpPr>
          <p:cNvPr id="502260120" name="Segnaposto piè di pagina 5"/>
          <p:cNvSpPr>
            <a:spLocks noGrp="1"/>
          </p:cNvSpPr>
          <p:nvPr>
            <p:ph type="ftr" sz="quarter" idx="11"/>
          </p:nvPr>
        </p:nvSpPr>
        <p:spPr bwMode="auto"/>
        <p:txBody>
          <a:bodyPr/>
          <a:lstStyle/>
          <a:p>
            <a:pPr>
              <a:defRPr/>
            </a:pPr>
            <a:endParaRPr lang="de-DE"/>
          </a:p>
        </p:txBody>
      </p:sp>
      <p:sp>
        <p:nvSpPr>
          <p:cNvPr id="683037533" name="Segnaposto numero diapositiva 6"/>
          <p:cNvSpPr>
            <a:spLocks noGrp="1"/>
          </p:cNvSpPr>
          <p:nvPr>
            <p:ph type="sldNum" sz="quarter" idx="12"/>
          </p:nvPr>
        </p:nvSpPr>
        <p:spPr bwMode="auto"/>
        <p:txBody>
          <a:bodyPr/>
          <a:lstStyle/>
          <a:p>
            <a:pPr>
              <a:defRPr/>
            </a:pPr>
            <a:fld id="{66CD45B7-DFE2-4393-8D37-380FC36BF3AA}" type="slidenum">
              <a:rPr lang="de-DE"/>
              <a:t>‹N›</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Immagine con didascalia">
    <p:spTree>
      <p:nvGrpSpPr>
        <p:cNvPr id="1" name=""/>
        <p:cNvGrpSpPr/>
        <p:nvPr/>
      </p:nvGrpSpPr>
      <p:grpSpPr bwMode="auto">
        <a:xfrm>
          <a:off x="0" y="0"/>
          <a:ext cx="0" cy="0"/>
          <a:chOff x="0" y="0"/>
          <a:chExt cx="0" cy="0"/>
        </a:xfrm>
      </p:grpSpPr>
      <p:sp>
        <p:nvSpPr>
          <p:cNvPr id="1907882489" name="Titolo 1"/>
          <p:cNvSpPr>
            <a:spLocks noGrp="1"/>
          </p:cNvSpPr>
          <p:nvPr>
            <p:ph type="title"/>
          </p:nvPr>
        </p:nvSpPr>
        <p:spPr bwMode="auto">
          <a:xfrm>
            <a:off x="839788" y="457200"/>
            <a:ext cx="3932237" cy="1600200"/>
          </a:xfrm>
        </p:spPr>
        <p:txBody>
          <a:bodyPr anchor="b"/>
          <a:lstStyle>
            <a:lvl1pPr>
              <a:defRPr sz="3200"/>
            </a:lvl1pPr>
          </a:lstStyle>
          <a:p>
            <a:pPr>
              <a:defRPr/>
            </a:pPr>
            <a:r>
              <a:rPr lang="it-IT"/>
              <a:t>Fare clic per modificare lo stile del titolo</a:t>
            </a:r>
            <a:endParaRPr lang="de-DE"/>
          </a:p>
        </p:txBody>
      </p:sp>
      <p:sp>
        <p:nvSpPr>
          <p:cNvPr id="1272019196" name="Segnaposto immagin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de-DE"/>
          </a:p>
        </p:txBody>
      </p:sp>
      <p:sp>
        <p:nvSpPr>
          <p:cNvPr id="1384812181" name="Segnaposto tes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it-IT"/>
              <a:t>Fare clic per modificare stili del testo dello schema</a:t>
            </a:r>
            <a:endParaRPr/>
          </a:p>
        </p:txBody>
      </p:sp>
      <p:sp>
        <p:nvSpPr>
          <p:cNvPr id="1051258175" name="Segnaposto data 4"/>
          <p:cNvSpPr>
            <a:spLocks noGrp="1"/>
          </p:cNvSpPr>
          <p:nvPr>
            <p:ph type="dt" sz="half" idx="10"/>
          </p:nvPr>
        </p:nvSpPr>
        <p:spPr bwMode="auto"/>
        <p:txBody>
          <a:bodyPr/>
          <a:lstStyle/>
          <a:p>
            <a:pPr>
              <a:defRPr/>
            </a:pPr>
            <a:fld id="{FC215909-C654-4FE0-8D29-E92A992BA08B}" type="datetime1">
              <a:rPr lang="it-IT"/>
              <a:t>15/09/25</a:t>
            </a:fld>
            <a:endParaRPr lang="de-DE"/>
          </a:p>
        </p:txBody>
      </p:sp>
      <p:sp>
        <p:nvSpPr>
          <p:cNvPr id="148551269" name="Segnaposto piè di pagina 5"/>
          <p:cNvSpPr>
            <a:spLocks noGrp="1"/>
          </p:cNvSpPr>
          <p:nvPr>
            <p:ph type="ftr" sz="quarter" idx="11"/>
          </p:nvPr>
        </p:nvSpPr>
        <p:spPr bwMode="auto"/>
        <p:txBody>
          <a:bodyPr/>
          <a:lstStyle/>
          <a:p>
            <a:pPr>
              <a:defRPr/>
            </a:pPr>
            <a:endParaRPr lang="de-DE"/>
          </a:p>
        </p:txBody>
      </p:sp>
      <p:sp>
        <p:nvSpPr>
          <p:cNvPr id="2090052491" name="Segnaposto numero diapositiva 6"/>
          <p:cNvSpPr>
            <a:spLocks noGrp="1"/>
          </p:cNvSpPr>
          <p:nvPr>
            <p:ph type="sldNum" sz="quarter" idx="12"/>
          </p:nvPr>
        </p:nvSpPr>
        <p:spPr bwMode="auto"/>
        <p:txBody>
          <a:bodyPr/>
          <a:lstStyle/>
          <a:p>
            <a:pPr>
              <a:defRPr/>
            </a:pPr>
            <a:fld id="{66CD45B7-DFE2-4393-8D37-380FC36BF3AA}" type="slidenum">
              <a:rPr lang="de-DE"/>
              <a:t>‹N›</a:t>
            </a:fld>
            <a:endParaRPr lang="de-DE"/>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theme" Target="../theme/theme2.xml"/></Relationships>
</file>

<file path=ppt/slideMasters/_rels/slideMaster3.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474636021" name="Segnaposto titolo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it-IT"/>
              <a:t>Fare clic per modificare lo stile del titolo</a:t>
            </a:r>
            <a:endParaRPr lang="de-DE"/>
          </a:p>
        </p:txBody>
      </p:sp>
      <p:sp>
        <p:nvSpPr>
          <p:cNvPr id="372149093" name="Segnaposto tes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it-IT"/>
              <a:t>Fare clic per modificare stili del testo dello schema</a:t>
            </a:r>
            <a:endParaRPr/>
          </a:p>
          <a:p>
            <a:pPr lvl="1">
              <a:defRPr/>
            </a:pPr>
            <a:r>
              <a:rPr lang="it-IT"/>
              <a:t>Secondo livello</a:t>
            </a:r>
            <a:endParaRPr/>
          </a:p>
          <a:p>
            <a:pPr lvl="2">
              <a:defRPr/>
            </a:pPr>
            <a:r>
              <a:rPr lang="it-IT"/>
              <a:t>Terzo livello</a:t>
            </a:r>
            <a:endParaRPr/>
          </a:p>
          <a:p>
            <a:pPr lvl="3">
              <a:defRPr/>
            </a:pPr>
            <a:r>
              <a:rPr lang="it-IT"/>
              <a:t>Quarto livello</a:t>
            </a:r>
            <a:endParaRPr/>
          </a:p>
          <a:p>
            <a:pPr lvl="4">
              <a:defRPr/>
            </a:pPr>
            <a:r>
              <a:rPr lang="it-IT"/>
              <a:t>Quinto livello</a:t>
            </a:r>
            <a:endParaRPr lang="de-DE"/>
          </a:p>
        </p:txBody>
      </p:sp>
      <p:sp>
        <p:nvSpPr>
          <p:cNvPr id="1683433206" name="Segnaposto data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2B483E21-3168-49F3-B8FA-4425898EB138}" type="datetime1">
              <a:rPr lang="it-IT"/>
              <a:t>15/09/25</a:t>
            </a:fld>
            <a:endParaRPr lang="de-DE"/>
          </a:p>
        </p:txBody>
      </p:sp>
      <p:sp>
        <p:nvSpPr>
          <p:cNvPr id="1007247529" name="Segnaposto piè di pagina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de-DE"/>
          </a:p>
        </p:txBody>
      </p:sp>
      <p:sp>
        <p:nvSpPr>
          <p:cNvPr id="2052472771" name="Segnaposto numero diapositiva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6CD45B7-DFE2-4393-8D37-380FC36BF3AA}" type="slidenum">
              <a:rPr lang="de-DE"/>
              <a:t>‹N›</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1"/>
  <p:txStyles>
    <p:titleStyle>
      <a:lvl1pPr algn="l" defTabSz="914400" rtl="0">
        <a:lnSpc>
          <a:spcPct val="90000"/>
        </a:lnSpc>
        <a:spcBef>
          <a:spcPts val="0"/>
        </a:spcBef>
        <a:buNone/>
        <a:defRPr sz="4400">
          <a:solidFill>
            <a:schemeClr val="tx1"/>
          </a:solidFill>
          <a:latin typeface="+mj-lt"/>
          <a:ea typeface="+mj-ea"/>
          <a:cs typeface="+mj-cs"/>
        </a:defRPr>
      </a:lvl1pPr>
    </p:titleStyle>
    <p:bodyStyle>
      <a:lvl1pPr marL="228600" indent="-228600" algn="l" defTabSz="914400" rtl="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388808871" name="Title Placeholder 1"/>
          <p:cNvSpPr>
            <a:spLocks noGrp="1"/>
          </p:cNvSpPr>
          <p:nvPr>
            <p:ph type="title"/>
          </p:nvPr>
        </p:nvSpPr>
        <p:spPr bwMode="auto">
          <a:xfrm>
            <a:off x="304800" y="183091"/>
            <a:ext cx="5486400" cy="762000"/>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624403507" name="Text Placeholder 2"/>
          <p:cNvSpPr>
            <a:spLocks noGrp="1"/>
          </p:cNvSpPr>
          <p:nvPr>
            <p:ph type="body" idx="1"/>
          </p:nvPr>
        </p:nvSpPr>
        <p:spPr bwMode="auto">
          <a:xfrm>
            <a:off x="304800" y="1066800"/>
            <a:ext cx="5486400" cy="3017309"/>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46484472" name="Date Placeholder 3"/>
          <p:cNvSpPr>
            <a:spLocks noGrp="1"/>
          </p:cNvSpPr>
          <p:nvPr>
            <p:ph type="dt" sz="half" idx="2"/>
          </p:nvPr>
        </p:nvSpPr>
        <p:spPr bwMode="auto">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pPr>
              <a:defRPr/>
            </a:pPr>
            <a:fld id="{1D8BD707-D9CF-40AE-B4C6-C98DA3205C09}" type="datetimeFigureOut">
              <a:rPr lang="en-US"/>
              <a:t>9/15/25</a:t>
            </a:fld>
            <a:endParaRPr lang="en-US"/>
          </a:p>
        </p:txBody>
      </p:sp>
      <p:sp>
        <p:nvSpPr>
          <p:cNvPr id="449753146" name="Footer Placeholder 4"/>
          <p:cNvSpPr>
            <a:spLocks noGrp="1"/>
          </p:cNvSpPr>
          <p:nvPr>
            <p:ph type="ftr" sz="quarter" idx="3"/>
          </p:nvPr>
        </p:nvSpPr>
        <p:spPr bwMode="auto">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pPr>
              <a:defRPr/>
            </a:pPr>
            <a:endParaRPr lang="en-US"/>
          </a:p>
        </p:txBody>
      </p:sp>
      <p:sp>
        <p:nvSpPr>
          <p:cNvPr id="401713751" name="Slide Number Placeholder 5"/>
          <p:cNvSpPr>
            <a:spLocks noGrp="1"/>
          </p:cNvSpPr>
          <p:nvPr>
            <p:ph type="sldNum" sz="quarter" idx="4"/>
          </p:nvPr>
        </p:nvSpPr>
        <p:spPr bwMode="auto">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pPr>
              <a:defRPr/>
            </a:pPr>
            <a:fld id="{B6F15528-21DE-4FAA-801E-634DDDAF4B2B}" type="slidenum">
              <a:rPr lang="en-US"/>
              <a:t>‹N›</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609630" rtl="0">
        <a:spcBef>
          <a:spcPts val="0"/>
        </a:spcBef>
        <a:buNone/>
        <a:defRPr sz="2950">
          <a:solidFill>
            <a:schemeClr val="tx1"/>
          </a:solidFill>
          <a:latin typeface="+mj-lt"/>
          <a:ea typeface="+mj-ea"/>
          <a:cs typeface="+mj-cs"/>
        </a:defRPr>
      </a:lvl1pPr>
    </p:titleStyle>
    <p:bodyStyle>
      <a:lvl1pPr marL="228611" indent="-228611" algn="l" defTabSz="609630" rtl="0">
        <a:spcBef>
          <a:spcPts val="0"/>
        </a:spcBef>
        <a:buFont typeface="Arial"/>
        <a:buChar char="•"/>
        <a:defRPr sz="2150">
          <a:solidFill>
            <a:schemeClr val="tx1"/>
          </a:solidFill>
          <a:latin typeface="+mn-lt"/>
          <a:ea typeface="+mn-ea"/>
          <a:cs typeface="+mn-cs"/>
        </a:defRPr>
      </a:lvl1pPr>
      <a:lvl2pPr marL="495325" indent="-190510" algn="l" defTabSz="609630" rtl="0">
        <a:spcBef>
          <a:spcPts val="0"/>
        </a:spcBef>
        <a:buFont typeface="Arial"/>
        <a:buChar char="–"/>
        <a:defRPr sz="1850">
          <a:solidFill>
            <a:schemeClr val="tx1"/>
          </a:solidFill>
          <a:latin typeface="+mn-lt"/>
          <a:ea typeface="+mn-ea"/>
          <a:cs typeface="+mn-cs"/>
        </a:defRPr>
      </a:lvl2pPr>
      <a:lvl3pPr marL="762037" indent="-152408" algn="l" defTabSz="609630" rtl="0">
        <a:spcBef>
          <a:spcPts val="0"/>
        </a:spcBef>
        <a:buFont typeface="Arial"/>
        <a:buChar char="•"/>
        <a:defRPr sz="1600">
          <a:solidFill>
            <a:schemeClr val="tx1"/>
          </a:solidFill>
          <a:latin typeface="+mn-lt"/>
          <a:ea typeface="+mn-ea"/>
          <a:cs typeface="+mn-cs"/>
        </a:defRPr>
      </a:lvl3pPr>
      <a:lvl4pPr marL="1066853" indent="-152408" algn="l" defTabSz="609630" rtl="0">
        <a:spcBef>
          <a:spcPts val="0"/>
        </a:spcBef>
        <a:buFont typeface="Arial"/>
        <a:buChar char="–"/>
        <a:defRPr sz="1350">
          <a:solidFill>
            <a:schemeClr val="tx1"/>
          </a:solidFill>
          <a:latin typeface="+mn-lt"/>
          <a:ea typeface="+mn-ea"/>
          <a:cs typeface="+mn-cs"/>
        </a:defRPr>
      </a:lvl4pPr>
      <a:lvl5pPr marL="1371669" indent="-152408" algn="l" defTabSz="609630" rtl="0">
        <a:spcBef>
          <a:spcPts val="0"/>
        </a:spcBef>
        <a:buFont typeface="Arial"/>
        <a:buChar char="»"/>
        <a:defRPr sz="1350">
          <a:solidFill>
            <a:schemeClr val="tx1"/>
          </a:solidFill>
          <a:latin typeface="+mn-lt"/>
          <a:ea typeface="+mn-ea"/>
          <a:cs typeface="+mn-cs"/>
        </a:defRPr>
      </a:lvl5pPr>
      <a:lvl6pPr marL="1676484" indent="-152408" algn="l" defTabSz="609630" rtl="0">
        <a:spcBef>
          <a:spcPts val="0"/>
        </a:spcBef>
        <a:buFont typeface="Arial"/>
        <a:buChar char="•"/>
        <a:defRPr sz="1350">
          <a:solidFill>
            <a:schemeClr val="tx1"/>
          </a:solidFill>
          <a:latin typeface="+mn-lt"/>
          <a:ea typeface="+mn-ea"/>
          <a:cs typeface="+mn-cs"/>
        </a:defRPr>
      </a:lvl6pPr>
      <a:lvl7pPr marL="1981299" indent="-152408" algn="l" defTabSz="609630" rtl="0">
        <a:spcBef>
          <a:spcPts val="0"/>
        </a:spcBef>
        <a:buFont typeface="Arial"/>
        <a:buChar char="•"/>
        <a:defRPr sz="1350">
          <a:solidFill>
            <a:schemeClr val="tx1"/>
          </a:solidFill>
          <a:latin typeface="+mn-lt"/>
          <a:ea typeface="+mn-ea"/>
          <a:cs typeface="+mn-cs"/>
        </a:defRPr>
      </a:lvl7pPr>
      <a:lvl8pPr marL="2286114" indent="-152408" algn="l" defTabSz="609630" rtl="0">
        <a:spcBef>
          <a:spcPts val="0"/>
        </a:spcBef>
        <a:buFont typeface="Arial"/>
        <a:buChar char="•"/>
        <a:defRPr sz="1350">
          <a:solidFill>
            <a:schemeClr val="tx1"/>
          </a:solidFill>
          <a:latin typeface="+mn-lt"/>
          <a:ea typeface="+mn-ea"/>
          <a:cs typeface="+mn-cs"/>
        </a:defRPr>
      </a:lvl8pPr>
      <a:lvl9pPr marL="2590930" indent="-152408" algn="l" defTabSz="609630" rtl="0">
        <a:spcBef>
          <a:spcPts val="0"/>
        </a:spcBef>
        <a:buFont typeface="Arial"/>
        <a:buChar char="•"/>
        <a:defRPr sz="1350">
          <a:solidFill>
            <a:schemeClr val="tx1"/>
          </a:solidFill>
          <a:latin typeface="+mn-lt"/>
          <a:ea typeface="+mn-ea"/>
          <a:cs typeface="+mn-cs"/>
        </a:defRPr>
      </a:lvl9pPr>
    </p:bodyStyle>
    <p:otherStyle>
      <a:defPPr>
        <a:defRPr lang="en-US"/>
      </a:defPPr>
      <a:lvl1pPr marL="0" algn="l" defTabSz="609630" rtl="0">
        <a:defRPr sz="1200">
          <a:solidFill>
            <a:schemeClr val="tx1"/>
          </a:solidFill>
          <a:latin typeface="+mn-lt"/>
          <a:ea typeface="+mn-ea"/>
          <a:cs typeface="+mn-cs"/>
        </a:defRPr>
      </a:lvl1pPr>
      <a:lvl2pPr marL="304815" algn="l" defTabSz="609630" rtl="0">
        <a:defRPr sz="1200">
          <a:solidFill>
            <a:schemeClr val="tx1"/>
          </a:solidFill>
          <a:latin typeface="+mn-lt"/>
          <a:ea typeface="+mn-ea"/>
          <a:cs typeface="+mn-cs"/>
        </a:defRPr>
      </a:lvl2pPr>
      <a:lvl3pPr marL="609630" algn="l" defTabSz="609630" rtl="0">
        <a:defRPr sz="1200">
          <a:solidFill>
            <a:schemeClr val="tx1"/>
          </a:solidFill>
          <a:latin typeface="+mn-lt"/>
          <a:ea typeface="+mn-ea"/>
          <a:cs typeface="+mn-cs"/>
        </a:defRPr>
      </a:lvl3pPr>
      <a:lvl4pPr marL="914446" algn="l" defTabSz="609630" rtl="0">
        <a:defRPr sz="1200">
          <a:solidFill>
            <a:schemeClr val="tx1"/>
          </a:solidFill>
          <a:latin typeface="+mn-lt"/>
          <a:ea typeface="+mn-ea"/>
          <a:cs typeface="+mn-cs"/>
        </a:defRPr>
      </a:lvl4pPr>
      <a:lvl5pPr marL="1219261" algn="l" defTabSz="609630" rtl="0">
        <a:defRPr sz="1200">
          <a:solidFill>
            <a:schemeClr val="tx1"/>
          </a:solidFill>
          <a:latin typeface="+mn-lt"/>
          <a:ea typeface="+mn-ea"/>
          <a:cs typeface="+mn-cs"/>
        </a:defRPr>
      </a:lvl5pPr>
      <a:lvl6pPr marL="1524075" algn="l" defTabSz="609630" rtl="0">
        <a:defRPr sz="1200">
          <a:solidFill>
            <a:schemeClr val="tx1"/>
          </a:solidFill>
          <a:latin typeface="+mn-lt"/>
          <a:ea typeface="+mn-ea"/>
          <a:cs typeface="+mn-cs"/>
        </a:defRPr>
      </a:lvl6pPr>
      <a:lvl7pPr marL="1828891" algn="l" defTabSz="609630" rtl="0">
        <a:defRPr sz="1200">
          <a:solidFill>
            <a:schemeClr val="tx1"/>
          </a:solidFill>
          <a:latin typeface="+mn-lt"/>
          <a:ea typeface="+mn-ea"/>
          <a:cs typeface="+mn-cs"/>
        </a:defRPr>
      </a:lvl7pPr>
      <a:lvl8pPr marL="2133707" algn="l" defTabSz="609630" rtl="0">
        <a:defRPr sz="1200">
          <a:solidFill>
            <a:schemeClr val="tx1"/>
          </a:solidFill>
          <a:latin typeface="+mn-lt"/>
          <a:ea typeface="+mn-ea"/>
          <a:cs typeface="+mn-cs"/>
        </a:defRPr>
      </a:lvl8pPr>
      <a:lvl9pPr marL="2438522" algn="l" defTabSz="609630" rtl="0">
        <a:defRPr sz="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lt1"/>
        </a:solidFill>
      </p:bgPr>
    </p:bg>
    <p:spTree>
      <p:nvGrpSpPr>
        <p:cNvPr id="1" name=""/>
        <p:cNvGrpSpPr/>
        <p:nvPr/>
      </p:nvGrpSpPr>
      <p:grpSpPr bwMode="auto">
        <a:xfrm>
          <a:off x="0" y="0"/>
          <a:ext cx="0" cy="0"/>
          <a:chOff x="0" y="0"/>
          <a:chExt cx="0" cy="0"/>
        </a:xfrm>
      </p:grpSpPr>
      <p:sp>
        <p:nvSpPr>
          <p:cNvPr id="723570751" name="Google Shape;85;p56"/>
          <p:cNvSpPr txBox="1">
            <a:spLocks noGrp="1"/>
          </p:cNvSpPr>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pPr>
              <a:defRPr/>
            </a:pPr>
            <a:endParaRPr/>
          </a:p>
        </p:txBody>
      </p:sp>
      <p:sp>
        <p:nvSpPr>
          <p:cNvPr id="287777484" name="Google Shape;86;p56"/>
          <p:cNvSpPr txBox="1">
            <a:spLocks noGrp="1"/>
          </p:cNvSpPr>
          <p:nvPr>
            <p:ph type="body" idx="1"/>
          </p:nvPr>
        </p:nvSpPr>
        <p:spPr bwMode="auto">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9pPr>
          </a:lstStyle>
          <a:p>
            <a:pPr>
              <a:defRPr/>
            </a:pPr>
            <a:endParaRPr/>
          </a:p>
        </p:txBody>
      </p:sp>
      <p:sp>
        <p:nvSpPr>
          <p:cNvPr id="703567659" name="Google Shape;87;p56"/>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defRPr>
            </a:lvl9pPr>
          </a:lstStyle>
          <a:p>
            <a:pPr>
              <a:defRPr/>
            </a:pPr>
            <a:endParaRPr/>
          </a:p>
        </p:txBody>
      </p:sp>
      <p:sp>
        <p:nvSpPr>
          <p:cNvPr id="809523482" name="Google Shape;88;p56"/>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defRPr>
            </a:lvl9pPr>
          </a:lstStyle>
          <a:p>
            <a:pPr>
              <a:defRPr/>
            </a:pPr>
            <a:endParaRPr/>
          </a:p>
        </p:txBody>
      </p:sp>
      <p:sp>
        <p:nvSpPr>
          <p:cNvPr id="1813055891" name="Google Shape;89;p56"/>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defRPr>
            </a:lvl1pPr>
            <a:lvl2pPr marL="0" marR="0" lvl="1" indent="0" algn="r" rtl="0">
              <a:spcBef>
                <a:spcPts val="0"/>
              </a:spcBef>
              <a:buNone/>
              <a:defRPr sz="1200">
                <a:solidFill>
                  <a:srgbClr val="888888"/>
                </a:solidFill>
                <a:latin typeface="Calibri"/>
                <a:ea typeface="Calibri"/>
                <a:cs typeface="Calibri"/>
              </a:defRPr>
            </a:lvl2pPr>
            <a:lvl3pPr marL="0" marR="0" lvl="2" indent="0" algn="r" rtl="0">
              <a:spcBef>
                <a:spcPts val="0"/>
              </a:spcBef>
              <a:buNone/>
              <a:defRPr sz="1200">
                <a:solidFill>
                  <a:srgbClr val="888888"/>
                </a:solidFill>
                <a:latin typeface="Calibri"/>
                <a:ea typeface="Calibri"/>
                <a:cs typeface="Calibri"/>
              </a:defRPr>
            </a:lvl3pPr>
            <a:lvl4pPr marL="0" marR="0" lvl="3" indent="0" algn="r" rtl="0">
              <a:spcBef>
                <a:spcPts val="0"/>
              </a:spcBef>
              <a:buNone/>
              <a:defRPr sz="1200">
                <a:solidFill>
                  <a:srgbClr val="888888"/>
                </a:solidFill>
                <a:latin typeface="Calibri"/>
                <a:ea typeface="Calibri"/>
                <a:cs typeface="Calibri"/>
              </a:defRPr>
            </a:lvl4pPr>
            <a:lvl5pPr marL="0" marR="0" lvl="4" indent="0" algn="r" rtl="0">
              <a:spcBef>
                <a:spcPts val="0"/>
              </a:spcBef>
              <a:buNone/>
              <a:defRPr sz="1200">
                <a:solidFill>
                  <a:srgbClr val="888888"/>
                </a:solidFill>
                <a:latin typeface="Calibri"/>
                <a:ea typeface="Calibri"/>
                <a:cs typeface="Calibri"/>
              </a:defRPr>
            </a:lvl5pPr>
            <a:lvl6pPr marL="0" marR="0" lvl="5" indent="0" algn="r" rtl="0">
              <a:spcBef>
                <a:spcPts val="0"/>
              </a:spcBef>
              <a:buNone/>
              <a:defRPr sz="1200">
                <a:solidFill>
                  <a:srgbClr val="888888"/>
                </a:solidFill>
                <a:latin typeface="Calibri"/>
                <a:ea typeface="Calibri"/>
                <a:cs typeface="Calibri"/>
              </a:defRPr>
            </a:lvl6pPr>
            <a:lvl7pPr marL="0" marR="0" lvl="6" indent="0" algn="r" rtl="0">
              <a:spcBef>
                <a:spcPts val="0"/>
              </a:spcBef>
              <a:buNone/>
              <a:defRPr sz="1200">
                <a:solidFill>
                  <a:srgbClr val="888888"/>
                </a:solidFill>
                <a:latin typeface="Calibri"/>
                <a:ea typeface="Calibri"/>
                <a:cs typeface="Calibri"/>
              </a:defRPr>
            </a:lvl7pPr>
            <a:lvl8pPr marL="0" marR="0" lvl="7" indent="0" algn="r" rtl="0">
              <a:spcBef>
                <a:spcPts val="0"/>
              </a:spcBef>
              <a:buNone/>
              <a:defRPr sz="1200">
                <a:solidFill>
                  <a:srgbClr val="888888"/>
                </a:solidFill>
                <a:latin typeface="Calibri"/>
                <a:ea typeface="Calibri"/>
                <a:cs typeface="Calibri"/>
              </a:defRPr>
            </a:lvl8pPr>
            <a:lvl9pPr marL="0" marR="0" lvl="8" indent="0" algn="r" rtl="0">
              <a:spcBef>
                <a:spcPts val="0"/>
              </a:spcBef>
              <a:buNone/>
              <a:defRPr sz="1200">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hf dt="0" ftr="0" hdr="0" sldNum="1"/>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http://www.fieldrobotics.it/" TargetMode="External"/><Relationship Id="rId4" Type="http://schemas.openxmlformats.org/officeDocument/2006/relationships/hyperlink" Target="mailto:info@fieldrobotics.it" TargetMode="External"/><Relationship Id="rId5" Type="http://schemas.openxmlformats.org/officeDocument/2006/relationships/image" Target="../media/image1.jpg"/><Relationship Id="rId6" Type="http://schemas.openxmlformats.org/officeDocument/2006/relationships/image" Target="../media/image2.png"/><Relationship Id="rId7"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jpg"/><Relationship Id="rId7" Type="http://schemas.openxmlformats.org/officeDocument/2006/relationships/image" Target="../media/image4.png"/><Relationship Id="rId8" Type="http://schemas.openxmlformats.org/officeDocument/2006/relationships/image" Target="../media/image1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1" Type="http://schemas.openxmlformats.org/officeDocument/2006/relationships/image" Target="../media/image4.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50.png"/><Relationship Id="rId15" Type="http://schemas.openxmlformats.org/officeDocument/2006/relationships/image" Target="../media/image5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0.jpg"/><Relationship Id="rId4" Type="http://schemas.openxmlformats.org/officeDocument/2006/relationships/image" Target="../media/image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jpg"/><Relationship Id="rId6"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jpg"/><Relationship Id="rId7" Type="http://schemas.openxmlformats.org/officeDocument/2006/relationships/image" Target="../media/image12.png"/><Relationship Id="rId8" Type="http://schemas.openxmlformats.org/officeDocument/2006/relationships/image" Target="../media/media1.svg"/><Relationship Id="rId9" Type="http://schemas.openxmlformats.org/officeDocument/2006/relationships/image" Target="../media/image13.jpg"/><Relationship Id="rId10" Type="http://schemas.openxmlformats.org/officeDocument/2006/relationships/image" Target="../media/image14.png"/><Relationship Id="rId11" Type="http://schemas.openxmlformats.org/officeDocument/2006/relationships/image" Target="../media/image15.jp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22.jp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16689298" name="Segnaposto numero diapositiva 1"/>
          <p:cNvSpPr>
            <a:spLocks noGrp="1"/>
          </p:cNvSpPr>
          <p:nvPr>
            <p:ph type="sldNum" sz="quarter" idx="12"/>
          </p:nvPr>
        </p:nvSpPr>
        <p:spPr bwMode="auto"/>
        <p:txBody>
          <a:bodyPr/>
          <a:lstStyle/>
          <a:p>
            <a:pPr>
              <a:defRPr/>
            </a:pPr>
            <a:fld id="{66CD45B7-DFE2-4393-8D37-380FC36BF3AA}" type="slidenum">
              <a:rPr lang="de-DE">
                <a:latin typeface="+mj-lt"/>
              </a:rPr>
              <a:t>1</a:t>
            </a:fld>
            <a:endParaRPr lang="de-DE">
              <a:latin typeface="+mj-lt"/>
            </a:endParaRPr>
          </a:p>
        </p:txBody>
      </p:sp>
      <p:sp>
        <p:nvSpPr>
          <p:cNvPr id="125552853" name="CasellaDiTesto 8"/>
          <p:cNvSpPr txBox="1"/>
          <p:nvPr/>
        </p:nvSpPr>
        <p:spPr bwMode="auto">
          <a:xfrm>
            <a:off x="10334355" y="6397052"/>
            <a:ext cx="2825825" cy="3785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spAutoFit/>
          </a:bodyPr>
          <a:lstStyle/>
          <a:p>
            <a:pPr>
              <a:defRPr/>
            </a:pPr>
            <a:r>
              <a:rPr lang="it-IT" b="1">
                <a:solidFill>
                  <a:srgbClr val="FFFFFF"/>
                </a:solidFill>
                <a:cs typeface="Calibri"/>
              </a:rPr>
              <a:t>14 March 2022</a:t>
            </a:r>
            <a:endParaRPr/>
          </a:p>
        </p:txBody>
      </p:sp>
      <p:sp>
        <p:nvSpPr>
          <p:cNvPr id="1783947069" name="CasellaDiTesto 6"/>
          <p:cNvSpPr txBox="1"/>
          <p:nvPr/>
        </p:nvSpPr>
        <p:spPr bwMode="auto">
          <a:xfrm>
            <a:off x="9044284" y="2505670"/>
            <a:ext cx="24433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spAutoFit/>
          </a:bodyPr>
          <a:lstStyle/>
          <a:p>
            <a:pPr algn="ctr">
              <a:defRPr/>
            </a:pPr>
            <a:r>
              <a:rPr lang="it-IT" b="1" u="sng">
                <a:solidFill>
                  <a:srgbClr val="1765A4"/>
                </a:solidFill>
                <a:latin typeface="+mj-lt"/>
                <a:cs typeface="Calibri"/>
                <a:hlinkClick r:id="rId3" tooltip=""/>
              </a:rPr>
              <a:t>www.fieldrobotics.it</a:t>
            </a:r>
            <a:endParaRPr lang="it-IT" b="1">
              <a:solidFill>
                <a:srgbClr val="1765A4"/>
              </a:solidFill>
              <a:latin typeface="+mj-lt"/>
              <a:cs typeface="Calibri"/>
            </a:endParaRPr>
          </a:p>
          <a:p>
            <a:pPr algn="ctr">
              <a:defRPr/>
            </a:pPr>
            <a:endParaRPr lang="it-IT" b="1">
              <a:solidFill>
                <a:srgbClr val="1765A4"/>
              </a:solidFill>
              <a:latin typeface="+mj-lt"/>
              <a:cs typeface="Calibri"/>
            </a:endParaRPr>
          </a:p>
          <a:p>
            <a:pPr algn="ctr">
              <a:defRPr/>
            </a:pPr>
            <a:r>
              <a:rPr lang="it-IT" b="1" u="sng">
                <a:solidFill>
                  <a:srgbClr val="1765A4"/>
                </a:solidFill>
                <a:latin typeface="+mj-lt"/>
                <a:cs typeface="Calibri"/>
                <a:hlinkClick r:id="rId4" tooltip=""/>
              </a:rPr>
              <a:t>info@fieldrobotics.it</a:t>
            </a:r>
            <a:endParaRPr lang="it-IT" b="1">
              <a:solidFill>
                <a:srgbClr val="1765A4"/>
              </a:solidFill>
              <a:latin typeface="+mj-lt"/>
              <a:cs typeface="Calibri"/>
            </a:endParaRPr>
          </a:p>
        </p:txBody>
      </p:sp>
      <p:pic>
        <p:nvPicPr>
          <p:cNvPr id="1349021280" name="Picture 8" descr="A machine in a field&#10;&#10;Description automatically generated"/>
          <p:cNvPicPr>
            <a:picLocks noChangeAspect="1"/>
          </p:cNvPicPr>
          <p:nvPr/>
        </p:nvPicPr>
        <p:blipFill>
          <a:blip r:embed="rId5"/>
          <a:stretch/>
        </p:blipFill>
        <p:spPr bwMode="auto">
          <a:xfrm>
            <a:off x="1818966" y="2420511"/>
            <a:ext cx="6693894" cy="3888000"/>
          </a:xfrm>
          <a:prstGeom prst="rect">
            <a:avLst/>
          </a:prstGeom>
        </p:spPr>
      </p:pic>
      <p:sp>
        <p:nvSpPr>
          <p:cNvPr id="622308124" name="CasellaDiTesto 2"/>
          <p:cNvSpPr txBox="1"/>
          <p:nvPr/>
        </p:nvSpPr>
        <p:spPr bwMode="auto">
          <a:xfrm>
            <a:off x="9492225" y="5888465"/>
            <a:ext cx="1687899" cy="369332"/>
          </a:xfrm>
          <a:prstGeom prst="rect">
            <a:avLst/>
          </a:prstGeom>
          <a:noFill/>
        </p:spPr>
        <p:txBody>
          <a:bodyPr wrap="none" rtlCol="0">
            <a:spAutoFit/>
          </a:bodyPr>
          <a:lstStyle/>
          <a:p>
            <a:pPr algn="ctr">
              <a:defRPr/>
            </a:pPr>
            <a:r>
              <a:rPr lang="en-US"/>
              <a:t>Settembre 2025</a:t>
            </a:r>
            <a:endParaRPr/>
          </a:p>
        </p:txBody>
      </p:sp>
      <p:pic>
        <p:nvPicPr>
          <p:cNvPr id="1496380411" name="Immagine 3"/>
          <p:cNvPicPr>
            <a:picLocks noChangeAspect="1"/>
          </p:cNvPicPr>
          <p:nvPr/>
        </p:nvPicPr>
        <p:blipFill>
          <a:blip r:embed="rId6"/>
          <a:stretch/>
        </p:blipFill>
        <p:spPr bwMode="auto">
          <a:xfrm>
            <a:off x="1524580" y="537139"/>
            <a:ext cx="9529417" cy="1620000"/>
          </a:xfrm>
          <a:prstGeom prst="rect">
            <a:avLst/>
          </a:prstGeom>
          <a:ln>
            <a:noFill/>
          </a:ln>
        </p:spPr>
      </p:pic>
      <p:pic>
        <p:nvPicPr>
          <p:cNvPr id="950838371" name="Immagine 5"/>
          <p:cNvPicPr>
            <a:picLocks noChangeAspect="1"/>
          </p:cNvPicPr>
          <p:nvPr/>
        </p:nvPicPr>
        <p:blipFill>
          <a:blip r:embed="rId7"/>
          <a:stretch/>
        </p:blipFill>
        <p:spPr bwMode="auto">
          <a:xfrm>
            <a:off x="9452462" y="3777531"/>
            <a:ext cx="1777329" cy="1764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13846421" name="CasellaDiTesto 38"/>
          <p:cNvSpPr txBox="1"/>
          <p:nvPr/>
        </p:nvSpPr>
        <p:spPr bwMode="auto">
          <a:xfrm>
            <a:off x="470872" y="1459156"/>
            <a:ext cx="2457451" cy="1077218"/>
          </a:xfrm>
          <a:prstGeom prst="rect">
            <a:avLst/>
          </a:prstGeom>
          <a:noFill/>
        </p:spPr>
        <p:txBody>
          <a:bodyPr wrap="square" lIns="0" rIns="0" rtlCol="0">
            <a:spAutoFit/>
          </a:bodyPr>
          <a:lstStyle/>
          <a:p>
            <a:pPr algn="ctr">
              <a:defRPr/>
            </a:pPr>
            <a:r>
              <a:rPr lang="it-IT" sz="3200" b="1">
                <a:latin typeface="Calibri"/>
                <a:ea typeface="UD Digi Kyokasho NK-B"/>
                <a:cs typeface="Calibri"/>
              </a:rPr>
              <a:t>Navigazione autonoma</a:t>
            </a:r>
            <a:endParaRPr/>
          </a:p>
        </p:txBody>
      </p:sp>
      <p:pic>
        <p:nvPicPr>
          <p:cNvPr id="715713601" name="Immagine 27" descr="Immagine che contiene erba, aria aperta, pianta, campo&#10;&#10;Descrizione generata automaticamente"/>
          <p:cNvPicPr>
            <a:picLocks noChangeAspect="1"/>
          </p:cNvPicPr>
          <p:nvPr/>
        </p:nvPicPr>
        <p:blipFill>
          <a:blip r:embed="rId3"/>
          <a:srcRect l="23608" t="0" r="7013" b="0"/>
          <a:stretch/>
        </p:blipFill>
        <p:spPr bwMode="auto">
          <a:xfrm>
            <a:off x="3487801" y="968745"/>
            <a:ext cx="2457450" cy="2457450"/>
          </a:xfrm>
          <a:prstGeom prst="flowChartConnector">
            <a:avLst/>
          </a:prstGeom>
        </p:spPr>
      </p:pic>
      <p:pic>
        <p:nvPicPr>
          <p:cNvPr id="166571607" name="Immagine 28"/>
          <p:cNvPicPr>
            <a:picLocks noChangeAspect="1"/>
          </p:cNvPicPr>
          <p:nvPr/>
        </p:nvPicPr>
        <p:blipFill>
          <a:blip r:embed="rId4"/>
          <a:srcRect l="21846" t="0" r="21846" b="0"/>
          <a:stretch/>
        </p:blipFill>
        <p:spPr bwMode="auto">
          <a:xfrm>
            <a:off x="6240567" y="968745"/>
            <a:ext cx="2457450" cy="2457450"/>
          </a:xfrm>
          <a:prstGeom prst="flowChartConnector">
            <a:avLst/>
          </a:prstGeom>
        </p:spPr>
      </p:pic>
      <p:pic>
        <p:nvPicPr>
          <p:cNvPr id="117573920" name="Immagine 29"/>
          <p:cNvPicPr>
            <a:picLocks noChangeAspect="1"/>
          </p:cNvPicPr>
          <p:nvPr/>
        </p:nvPicPr>
        <p:blipFill>
          <a:blip r:embed="rId5"/>
          <a:srcRect l="34031" t="0" r="9765" b="0"/>
          <a:stretch/>
        </p:blipFill>
        <p:spPr bwMode="auto">
          <a:xfrm>
            <a:off x="9027496" y="952417"/>
            <a:ext cx="2458800" cy="2458800"/>
          </a:xfrm>
          <a:prstGeom prst="flowChartConnector">
            <a:avLst/>
          </a:prstGeom>
        </p:spPr>
      </p:pic>
      <p:sp>
        <p:nvSpPr>
          <p:cNvPr id="21405209" name="CasellaDiTesto 31"/>
          <p:cNvSpPr txBox="1"/>
          <p:nvPr/>
        </p:nvSpPr>
        <p:spPr bwMode="auto">
          <a:xfrm>
            <a:off x="3569447" y="131804"/>
            <a:ext cx="2457450" cy="615553"/>
          </a:xfrm>
          <a:prstGeom prst="rect">
            <a:avLst/>
          </a:prstGeom>
          <a:noFill/>
        </p:spPr>
        <p:txBody>
          <a:bodyPr wrap="square" lIns="0" tIns="0" rIns="0" bIns="0" rtlCol="0">
            <a:spAutoFit/>
          </a:bodyPr>
          <a:lstStyle/>
          <a:p>
            <a:pPr algn="ctr">
              <a:defRPr/>
            </a:pPr>
            <a:r>
              <a:rPr lang="it-IT" sz="2000">
                <a:latin typeface="Uni Neue Regular"/>
              </a:rPr>
              <a:t>Navigazione in </a:t>
            </a:r>
            <a:endParaRPr/>
          </a:p>
          <a:p>
            <a:pPr algn="ctr">
              <a:defRPr/>
            </a:pPr>
            <a:r>
              <a:rPr lang="it-IT" sz="2000">
                <a:latin typeface="Uni Neue Regular"/>
              </a:rPr>
              <a:t>campo aperto</a:t>
            </a:r>
            <a:endParaRPr/>
          </a:p>
        </p:txBody>
      </p:sp>
      <p:sp>
        <p:nvSpPr>
          <p:cNvPr id="1307748378" name="CasellaDiTesto 32"/>
          <p:cNvSpPr txBox="1"/>
          <p:nvPr/>
        </p:nvSpPr>
        <p:spPr bwMode="auto">
          <a:xfrm>
            <a:off x="6289554" y="99147"/>
            <a:ext cx="2457450" cy="615553"/>
          </a:xfrm>
          <a:prstGeom prst="rect">
            <a:avLst/>
          </a:prstGeom>
          <a:noFill/>
        </p:spPr>
        <p:txBody>
          <a:bodyPr wrap="square" lIns="0" tIns="0" rIns="0" bIns="0" rtlCol="0">
            <a:spAutoFit/>
          </a:bodyPr>
          <a:lstStyle/>
          <a:p>
            <a:pPr algn="ctr">
              <a:defRPr/>
            </a:pPr>
            <a:r>
              <a:rPr lang="it-IT" sz="2000">
                <a:latin typeface="Uni Neue Regular"/>
              </a:rPr>
              <a:t>Navigazione </a:t>
            </a:r>
            <a:endParaRPr/>
          </a:p>
          <a:p>
            <a:pPr algn="ctr">
              <a:defRPr/>
            </a:pPr>
            <a:r>
              <a:rPr lang="it-IT" sz="2000">
                <a:latin typeface="Uni Neue Regular"/>
              </a:rPr>
              <a:t>sottofila</a:t>
            </a:r>
            <a:endParaRPr lang="it-IT" sz="2000">
              <a:latin typeface="Uni Neue Regular"/>
            </a:endParaRPr>
          </a:p>
        </p:txBody>
      </p:sp>
      <p:sp>
        <p:nvSpPr>
          <p:cNvPr id="1955757948" name="CasellaDiTesto 33"/>
          <p:cNvSpPr txBox="1"/>
          <p:nvPr/>
        </p:nvSpPr>
        <p:spPr bwMode="auto">
          <a:xfrm>
            <a:off x="9074981" y="82818"/>
            <a:ext cx="2457450" cy="615553"/>
          </a:xfrm>
          <a:prstGeom prst="rect">
            <a:avLst/>
          </a:prstGeom>
          <a:noFill/>
        </p:spPr>
        <p:txBody>
          <a:bodyPr wrap="square" lIns="0" tIns="0" rIns="0" bIns="0" rtlCol="0">
            <a:spAutoFit/>
          </a:bodyPr>
          <a:lstStyle/>
          <a:p>
            <a:pPr algn="ctr">
              <a:defRPr/>
            </a:pPr>
            <a:r>
              <a:rPr lang="it-IT" sz="2000">
                <a:latin typeface="Uni Neue Regular"/>
              </a:rPr>
              <a:t>Virate </a:t>
            </a:r>
            <a:endParaRPr/>
          </a:p>
          <a:p>
            <a:pPr algn="ctr">
              <a:defRPr/>
            </a:pPr>
            <a:r>
              <a:rPr lang="it-IT" sz="2000">
                <a:latin typeface="Uni Neue Regular"/>
              </a:rPr>
              <a:t>autonome</a:t>
            </a:r>
            <a:endParaRPr/>
          </a:p>
        </p:txBody>
      </p:sp>
      <p:pic>
        <p:nvPicPr>
          <p:cNvPr id="1447502391" name="Picture 2" descr="A picture containing indoor, kitchen, counter, appliance&#10;&#10;Description automatically generated"/>
          <p:cNvPicPr>
            <a:picLocks noChangeAspect="1"/>
          </p:cNvPicPr>
          <p:nvPr/>
        </p:nvPicPr>
        <p:blipFill>
          <a:blip r:embed="rId6"/>
          <a:srcRect l="0" t="0" r="0" b="11688"/>
          <a:stretch/>
        </p:blipFill>
        <p:spPr bwMode="auto">
          <a:xfrm>
            <a:off x="666555" y="3840030"/>
            <a:ext cx="2372577" cy="2664000"/>
          </a:xfrm>
          <a:prstGeom prst="rect">
            <a:avLst/>
          </a:prstGeom>
        </p:spPr>
      </p:pic>
      <p:sp>
        <p:nvSpPr>
          <p:cNvPr id="580971005" name="CasellaDiTesto 10"/>
          <p:cNvSpPr txBox="1"/>
          <p:nvPr/>
        </p:nvSpPr>
        <p:spPr bwMode="auto">
          <a:xfrm>
            <a:off x="8516452" y="4155870"/>
            <a:ext cx="2457451" cy="1569660"/>
          </a:xfrm>
          <a:prstGeom prst="rect">
            <a:avLst/>
          </a:prstGeom>
          <a:noFill/>
        </p:spPr>
        <p:txBody>
          <a:bodyPr wrap="square" lIns="0" rIns="0" rtlCol="0">
            <a:spAutoFit/>
          </a:bodyPr>
          <a:lstStyle/>
          <a:p>
            <a:pPr algn="ctr">
              <a:defRPr/>
            </a:pPr>
            <a:r>
              <a:rPr lang="it-IT" sz="3200" b="1">
                <a:latin typeface="Calibri"/>
                <a:ea typeface="UD Digi Kyokasho NK-B"/>
                <a:cs typeface="Calibri"/>
              </a:rPr>
              <a:t>Gemello digitale del campo</a:t>
            </a:r>
            <a:endParaRPr/>
          </a:p>
        </p:txBody>
      </p:sp>
      <p:pic>
        <p:nvPicPr>
          <p:cNvPr id="742350871" name="Immagine 11"/>
          <p:cNvPicPr>
            <a:picLocks noChangeAspect="1"/>
          </p:cNvPicPr>
          <p:nvPr/>
        </p:nvPicPr>
        <p:blipFill>
          <a:blip r:embed="rId7"/>
          <a:stretch/>
        </p:blipFill>
        <p:spPr bwMode="auto">
          <a:xfrm>
            <a:off x="11247613" y="108258"/>
            <a:ext cx="819759" cy="360000"/>
          </a:xfrm>
          <a:prstGeom prst="rect">
            <a:avLst/>
          </a:prstGeom>
        </p:spPr>
      </p:pic>
      <p:sp>
        <p:nvSpPr>
          <p:cNvPr id="1158506154" name="Segnaposto numero diapositiva 1"/>
          <p:cNvSpPr>
            <a:spLocks noGrp="1"/>
          </p:cNvSpPr>
          <p:nvPr>
            <p:ph type="sldNum" idx="12"/>
          </p:nvPr>
        </p:nvSpPr>
        <p:spPr bwMode="auto">
          <a:xfrm>
            <a:off x="8610600" y="6455206"/>
            <a:ext cx="2743200" cy="365125"/>
          </a:xfrm>
        </p:spPr>
        <p:txBody>
          <a:bodyPr/>
          <a:lstStyle/>
          <a:p>
            <a:pPr marL="0" lvl="0" indent="0" algn="r" rtl="0">
              <a:spcBef>
                <a:spcPts val="0"/>
              </a:spcBef>
              <a:spcAft>
                <a:spcPts val="0"/>
              </a:spcAft>
              <a:buNone/>
              <a:defRPr/>
            </a:pPr>
            <a:fld id="{00000000-1234-1234-1234-123412341234}" type="slidenum">
              <a:rPr lang="en-US" sz="1200"/>
              <a:t>10</a:t>
            </a:fld>
            <a:endParaRPr lang="en-US" sz="1200"/>
          </a:p>
        </p:txBody>
      </p:sp>
      <p:pic>
        <p:nvPicPr>
          <p:cNvPr id="1255521288" name="Immagine 4"/>
          <p:cNvPicPr>
            <a:picLocks noChangeAspect="1"/>
          </p:cNvPicPr>
          <p:nvPr/>
        </p:nvPicPr>
        <p:blipFill>
          <a:blip r:embed="rId8"/>
          <a:stretch/>
        </p:blipFill>
        <p:spPr bwMode="auto">
          <a:xfrm>
            <a:off x="3695751" y="3840030"/>
            <a:ext cx="4499000" cy="2628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58802531" name="CasellaDiTesto 38"/>
          <p:cNvSpPr txBox="1"/>
          <p:nvPr/>
        </p:nvSpPr>
        <p:spPr bwMode="auto">
          <a:xfrm>
            <a:off x="4334984" y="4962739"/>
            <a:ext cx="1972236" cy="1200329"/>
          </a:xfrm>
          <a:prstGeom prst="rect">
            <a:avLst/>
          </a:prstGeom>
          <a:noFill/>
        </p:spPr>
        <p:txBody>
          <a:bodyPr wrap="square" lIns="0" rIns="0" rtlCol="0">
            <a:spAutoFit/>
          </a:bodyPr>
          <a:lstStyle/>
          <a:p>
            <a:pPr algn="ctr">
              <a:defRPr/>
            </a:pPr>
            <a:r>
              <a:rPr lang="it-IT" sz="2400">
                <a:latin typeface="Calibri"/>
                <a:ea typeface="UD Digi Kyokasho NK-B"/>
                <a:cs typeface="Calibri"/>
              </a:rPr>
              <a:t>Batteria estraibile e sostituibile</a:t>
            </a:r>
            <a:endParaRPr/>
          </a:p>
        </p:txBody>
      </p:sp>
      <p:pic>
        <p:nvPicPr>
          <p:cNvPr id="2049330550" name="Immagine 11"/>
          <p:cNvPicPr>
            <a:picLocks noChangeAspect="1"/>
          </p:cNvPicPr>
          <p:nvPr/>
        </p:nvPicPr>
        <p:blipFill>
          <a:blip r:embed="rId3"/>
          <a:stretch/>
        </p:blipFill>
        <p:spPr bwMode="auto">
          <a:xfrm>
            <a:off x="11247613" y="108258"/>
            <a:ext cx="819759" cy="360000"/>
          </a:xfrm>
          <a:prstGeom prst="rect">
            <a:avLst/>
          </a:prstGeom>
        </p:spPr>
      </p:pic>
      <p:sp>
        <p:nvSpPr>
          <p:cNvPr id="680360693" name="Segnaposto numero diapositiva 1"/>
          <p:cNvSpPr>
            <a:spLocks noGrp="1"/>
          </p:cNvSpPr>
          <p:nvPr>
            <p:ph type="sldNum" idx="12"/>
          </p:nvPr>
        </p:nvSpPr>
        <p:spPr bwMode="auto">
          <a:xfrm>
            <a:off x="8610600" y="6455206"/>
            <a:ext cx="2743200" cy="365125"/>
          </a:xfrm>
        </p:spPr>
        <p:txBody>
          <a:bodyPr/>
          <a:lstStyle/>
          <a:p>
            <a:pPr marL="0" lvl="0" indent="0" algn="r" rtl="0">
              <a:spcBef>
                <a:spcPts val="0"/>
              </a:spcBef>
              <a:spcAft>
                <a:spcPts val="0"/>
              </a:spcAft>
              <a:buNone/>
              <a:defRPr/>
            </a:pPr>
            <a:fld id="{00000000-1234-1234-1234-123412341234}" type="slidenum">
              <a:rPr lang="en-US" sz="1200"/>
              <a:t>11</a:t>
            </a:fld>
            <a:endParaRPr lang="en-US" sz="1200"/>
          </a:p>
        </p:txBody>
      </p:sp>
      <p:pic>
        <p:nvPicPr>
          <p:cNvPr id="1342309546" name="Immagine 4"/>
          <p:cNvPicPr>
            <a:picLocks noChangeAspect="1"/>
          </p:cNvPicPr>
          <p:nvPr/>
        </p:nvPicPr>
        <p:blipFill>
          <a:blip r:embed="rId4"/>
          <a:srcRect l="0" t="0" r="1933" b="0"/>
          <a:stretch/>
        </p:blipFill>
        <p:spPr bwMode="auto">
          <a:xfrm>
            <a:off x="4269351" y="1470739"/>
            <a:ext cx="2371463" cy="3492000"/>
          </a:xfrm>
          <a:custGeom>
            <a:avLst/>
            <a:gdLst/>
            <a:ahLst/>
            <a:cxnLst/>
            <a:rect l="l" t="t" r="r" b="b"/>
            <a:pathLst>
              <a:path w="4657344" h="6858000" fill="norm" stroke="1"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29454247" name="CasellaDiTesto 5"/>
          <p:cNvSpPr txBox="1"/>
          <p:nvPr/>
        </p:nvSpPr>
        <p:spPr bwMode="auto">
          <a:xfrm>
            <a:off x="2771411" y="135107"/>
            <a:ext cx="6261201" cy="584775"/>
          </a:xfrm>
          <a:prstGeom prst="rect">
            <a:avLst/>
          </a:prstGeom>
          <a:noFill/>
        </p:spPr>
        <p:txBody>
          <a:bodyPr wrap="none" rtlCol="0">
            <a:spAutoFit/>
          </a:bodyPr>
          <a:lstStyle/>
          <a:p>
            <a:pPr>
              <a:defRPr/>
            </a:pPr>
            <a:r>
              <a:rPr lang="it-IT" sz="3200" b="1">
                <a:latin typeface="Calibri"/>
                <a:cs typeface="Calibri"/>
              </a:rPr>
              <a:t>Modularità, operatività e a</a:t>
            </a:r>
            <a:r>
              <a:rPr lang="it-IT" sz="3200" b="1">
                <a:latin typeface="Calibri"/>
                <a:cs typeface="Calibri"/>
              </a:rPr>
              <a:t>ssistenza</a:t>
            </a:r>
            <a:endParaRPr lang="it-IT" sz="3200" b="1">
              <a:latin typeface="Calibri"/>
              <a:cs typeface="Calibri"/>
            </a:endParaRPr>
          </a:p>
        </p:txBody>
      </p:sp>
      <p:sp>
        <p:nvSpPr>
          <p:cNvPr id="686844868" name="CasellaDiTesto 6"/>
          <p:cNvSpPr txBox="1"/>
          <p:nvPr/>
        </p:nvSpPr>
        <p:spPr bwMode="auto">
          <a:xfrm>
            <a:off x="253811" y="1167818"/>
            <a:ext cx="3685828" cy="1569660"/>
          </a:xfrm>
          <a:prstGeom prst="rect">
            <a:avLst/>
          </a:prstGeom>
          <a:noFill/>
        </p:spPr>
        <p:txBody>
          <a:bodyPr wrap="square" rtlCol="0">
            <a:spAutoFit/>
          </a:bodyPr>
          <a:lstStyle/>
          <a:p>
            <a:pPr algn="ctr">
              <a:defRPr/>
            </a:pPr>
            <a:r>
              <a:rPr lang="it-IT" sz="2400">
                <a:latin typeface="Calibri"/>
                <a:cs typeface="Calibri"/>
              </a:rPr>
              <a:t>Scatola dell’elettronica di potenza </a:t>
            </a:r>
            <a:r>
              <a:rPr lang="it-IT" sz="2400">
                <a:latin typeface="Calibri"/>
                <a:cs typeface="Calibri"/>
              </a:rPr>
              <a:t>All</a:t>
            </a:r>
            <a:r>
              <a:rPr lang="it-IT" sz="2400">
                <a:latin typeface="Calibri"/>
                <a:cs typeface="Calibri"/>
              </a:rPr>
              <a:t>-in-One estraibile ed interscambiabile</a:t>
            </a:r>
            <a:endParaRPr/>
          </a:p>
        </p:txBody>
      </p:sp>
      <p:sp>
        <p:nvSpPr>
          <p:cNvPr id="1448987817" name="CasellaDiTesto 7"/>
          <p:cNvSpPr txBox="1"/>
          <p:nvPr/>
        </p:nvSpPr>
        <p:spPr bwMode="auto">
          <a:xfrm>
            <a:off x="7431566" y="3729200"/>
            <a:ext cx="3202092" cy="461665"/>
          </a:xfrm>
          <a:prstGeom prst="rect">
            <a:avLst/>
          </a:prstGeom>
          <a:noFill/>
        </p:spPr>
        <p:txBody>
          <a:bodyPr wrap="square" rtlCol="0">
            <a:spAutoFit/>
          </a:bodyPr>
          <a:lstStyle/>
          <a:p>
            <a:pPr algn="ctr">
              <a:defRPr/>
            </a:pPr>
            <a:r>
              <a:rPr lang="it-IT" sz="2400">
                <a:latin typeface="Calibri"/>
                <a:cs typeface="Calibri"/>
              </a:rPr>
              <a:t>Sottocarri modulari</a:t>
            </a:r>
            <a:endParaRPr/>
          </a:p>
        </p:txBody>
      </p:sp>
      <p:pic>
        <p:nvPicPr>
          <p:cNvPr id="2052291089" name="Immagine 13"/>
          <p:cNvPicPr>
            <a:picLocks noChangeAspect="1"/>
          </p:cNvPicPr>
          <p:nvPr/>
        </p:nvPicPr>
        <p:blipFill>
          <a:blip r:embed="rId5"/>
          <a:stretch/>
        </p:blipFill>
        <p:spPr bwMode="auto">
          <a:xfrm>
            <a:off x="311279" y="2959371"/>
            <a:ext cx="3758400" cy="3132000"/>
          </a:xfrm>
          <a:prstGeom prst="rect">
            <a:avLst/>
          </a:prstGeom>
        </p:spPr>
      </p:pic>
      <p:pic>
        <p:nvPicPr>
          <p:cNvPr id="420091076" name="Immagine 14"/>
          <p:cNvPicPr/>
          <p:nvPr/>
        </p:nvPicPr>
        <p:blipFill>
          <a:blip r:embed="rId6"/>
          <a:srcRect l="23806" t="0" r="17732" b="1"/>
          <a:stretch/>
        </p:blipFill>
        <p:spPr bwMode="auto">
          <a:xfrm>
            <a:off x="7142787" y="855951"/>
            <a:ext cx="3492000" cy="2772000"/>
          </a:xfrm>
          <a:custGeom>
            <a:avLst/>
            <a:gdLst/>
            <a:ahLst/>
            <a:cxnLst/>
            <a:rect l="l" t="t" r="r" b="b"/>
            <a:pathLst>
              <a:path w="12192000" h="6858000" fill="norm" stroke="1" extrusionOk="0">
                <a:moveTo>
                  <a:pt x="0" y="0"/>
                </a:moveTo>
                <a:lnTo>
                  <a:pt x="12192000" y="0"/>
                </a:lnTo>
                <a:lnTo>
                  <a:pt x="12192000" y="6858000"/>
                </a:lnTo>
                <a:lnTo>
                  <a:pt x="0" y="6858000"/>
                </a:lnTo>
                <a:close/>
              </a:path>
            </a:pathLst>
          </a:custGeom>
        </p:spPr>
      </p:pic>
      <p:pic>
        <p:nvPicPr>
          <p:cNvPr id="722936713" name="Immagine 15" descr="Immagine che contiene albero, schermata, pianta, Gioco per PC&#10;&#10;Descrizione generata automaticamente"/>
          <p:cNvPicPr>
            <a:picLocks noChangeAspect="1"/>
          </p:cNvPicPr>
          <p:nvPr/>
        </p:nvPicPr>
        <p:blipFill>
          <a:blip r:embed="rId7"/>
          <a:srcRect l="649" t="4198" r="50000" b="0"/>
          <a:stretch/>
        </p:blipFill>
        <p:spPr bwMode="auto">
          <a:xfrm>
            <a:off x="6870899" y="4525371"/>
            <a:ext cx="2502847" cy="2160000"/>
          </a:xfrm>
          <a:prstGeom prst="rect">
            <a:avLst/>
          </a:prstGeom>
        </p:spPr>
      </p:pic>
      <p:sp>
        <p:nvSpPr>
          <p:cNvPr id="915927108" name="CasellaDiTesto 16"/>
          <p:cNvSpPr txBox="1"/>
          <p:nvPr/>
        </p:nvSpPr>
        <p:spPr bwMode="auto">
          <a:xfrm>
            <a:off x="9472031" y="4408742"/>
            <a:ext cx="2325513" cy="2308324"/>
          </a:xfrm>
          <a:prstGeom prst="rect">
            <a:avLst/>
          </a:prstGeom>
          <a:noFill/>
        </p:spPr>
        <p:txBody>
          <a:bodyPr wrap="square" rtlCol="0">
            <a:spAutoFit/>
          </a:bodyPr>
          <a:lstStyle/>
          <a:p>
            <a:pPr algn="ctr">
              <a:defRPr/>
            </a:pPr>
            <a:r>
              <a:rPr lang="it-IT" sz="2400"/>
              <a:t>Operatività del rover simulabile in ambiente virtuale e visualizzabile da remoto</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633406062" name="Segnaposto numero diapositiva 1"/>
          <p:cNvSpPr>
            <a:spLocks noGrp="1"/>
          </p:cNvSpPr>
          <p:nvPr>
            <p:ph type="sldNum" idx="12"/>
          </p:nvPr>
        </p:nvSpPr>
        <p:spPr bwMode="auto">
          <a:xfrm>
            <a:off x="8610600" y="6455206"/>
            <a:ext cx="2743200" cy="365125"/>
          </a:xfrm>
        </p:spPr>
        <p:txBody>
          <a:bodyPr/>
          <a:lstStyle/>
          <a:p>
            <a:pPr marL="0" lvl="0" indent="0" algn="r" rtl="0">
              <a:spcBef>
                <a:spcPts val="0"/>
              </a:spcBef>
              <a:spcAft>
                <a:spcPts val="0"/>
              </a:spcAft>
              <a:buNone/>
              <a:defRPr/>
            </a:pPr>
            <a:fld id="{00000000-1234-1234-1234-123412341234}" type="slidenum">
              <a:rPr lang="en-US"/>
              <a:t>12</a:t>
            </a:fld>
            <a:endParaRPr lang="en-US"/>
          </a:p>
        </p:txBody>
      </p:sp>
      <p:pic>
        <p:nvPicPr>
          <p:cNvPr id="381850446" name="Picture 10" descr="A.U.B. AZIENDA AGRARIA"/>
          <p:cNvPicPr>
            <a:picLocks noChangeAspect="1" noChangeArrowheads="1"/>
          </p:cNvPicPr>
          <p:nvPr/>
        </p:nvPicPr>
        <p:blipFill>
          <a:blip r:embed="rId3"/>
          <a:srcRect l="0" t="4170" r="79224" b="-1"/>
          <a:stretch/>
        </p:blipFill>
        <p:spPr bwMode="auto">
          <a:xfrm>
            <a:off x="2822141" y="522574"/>
            <a:ext cx="1605640" cy="1162921"/>
          </a:xfrm>
          <a:prstGeom prst="rect">
            <a:avLst/>
          </a:prstGeom>
          <a:noFill/>
          <a:ln w="28575">
            <a:noFill/>
          </a:ln>
        </p:spPr>
      </p:pic>
      <p:pic>
        <p:nvPicPr>
          <p:cNvPr id="320145424" name="Picture 2" descr="Bonfiglioli | Gearmotors, gearboxes, motors, inverters, electric motors :  Bonfiglioli"/>
          <p:cNvPicPr>
            <a:picLocks noChangeAspect="1" noChangeArrowheads="1"/>
          </p:cNvPicPr>
          <p:nvPr/>
        </p:nvPicPr>
        <p:blipFill>
          <a:blip r:embed="rId4"/>
          <a:stretch/>
        </p:blipFill>
        <p:spPr bwMode="auto">
          <a:xfrm>
            <a:off x="2426736" y="1886117"/>
            <a:ext cx="2502567" cy="719371"/>
          </a:xfrm>
          <a:prstGeom prst="rect">
            <a:avLst/>
          </a:prstGeom>
          <a:noFill/>
          <a:ln w="28575">
            <a:noFill/>
          </a:ln>
        </p:spPr>
      </p:pic>
      <p:sp>
        <p:nvSpPr>
          <p:cNvPr id="459612542" name="CasellaDiTesto 4"/>
          <p:cNvSpPr txBox="1"/>
          <p:nvPr/>
        </p:nvSpPr>
        <p:spPr bwMode="auto">
          <a:xfrm>
            <a:off x="251175" y="1388699"/>
            <a:ext cx="1754088" cy="1200329"/>
          </a:xfrm>
          <a:prstGeom prst="rect">
            <a:avLst/>
          </a:prstGeom>
          <a:noFill/>
        </p:spPr>
        <p:txBody>
          <a:bodyPr wrap="square" rtlCol="0">
            <a:spAutoFit/>
          </a:bodyPr>
          <a:lstStyle/>
          <a:p>
            <a:pPr algn="ctr">
              <a:defRPr/>
            </a:pPr>
            <a:r>
              <a:rPr lang="it-IT" sz="2400">
                <a:latin typeface="Calibri"/>
                <a:cs typeface="Calibri"/>
              </a:rPr>
              <a:t>Fornitori di competenze e tecnologia </a:t>
            </a:r>
            <a:endParaRPr/>
          </a:p>
        </p:txBody>
      </p:sp>
      <p:pic>
        <p:nvPicPr>
          <p:cNvPr id="1784828946" name="Immagine 5"/>
          <p:cNvPicPr>
            <a:picLocks noChangeAspect="1"/>
          </p:cNvPicPr>
          <p:nvPr/>
        </p:nvPicPr>
        <p:blipFill>
          <a:blip r:embed="rId5"/>
          <a:stretch/>
        </p:blipFill>
        <p:spPr bwMode="auto">
          <a:xfrm>
            <a:off x="3843454" y="4742337"/>
            <a:ext cx="2171700" cy="1438972"/>
          </a:xfrm>
          <a:prstGeom prst="rect">
            <a:avLst/>
          </a:prstGeom>
        </p:spPr>
      </p:pic>
      <p:pic>
        <p:nvPicPr>
          <p:cNvPr id="518829573" name="Immagine 8"/>
          <p:cNvPicPr>
            <a:picLocks noChangeAspect="1"/>
          </p:cNvPicPr>
          <p:nvPr/>
        </p:nvPicPr>
        <p:blipFill>
          <a:blip r:embed="rId6"/>
          <a:stretch/>
        </p:blipFill>
        <p:spPr bwMode="auto">
          <a:xfrm>
            <a:off x="7010323" y="4787593"/>
            <a:ext cx="2822190" cy="1277414"/>
          </a:xfrm>
          <a:prstGeom prst="rect">
            <a:avLst/>
          </a:prstGeom>
        </p:spPr>
      </p:pic>
      <p:pic>
        <p:nvPicPr>
          <p:cNvPr id="122401896" name="Immagine 18"/>
          <p:cNvPicPr>
            <a:picLocks noChangeAspect="1"/>
          </p:cNvPicPr>
          <p:nvPr/>
        </p:nvPicPr>
        <p:blipFill>
          <a:blip r:embed="rId7"/>
          <a:stretch/>
        </p:blipFill>
        <p:spPr bwMode="auto">
          <a:xfrm>
            <a:off x="4525094" y="468258"/>
            <a:ext cx="3124200" cy="864000"/>
          </a:xfrm>
          <a:prstGeom prst="rect">
            <a:avLst/>
          </a:prstGeom>
        </p:spPr>
      </p:pic>
      <p:sp>
        <p:nvSpPr>
          <p:cNvPr id="1103312810" name="CasellaDiTesto 20"/>
          <p:cNvSpPr txBox="1"/>
          <p:nvPr/>
        </p:nvSpPr>
        <p:spPr bwMode="auto">
          <a:xfrm>
            <a:off x="385011" y="272717"/>
            <a:ext cx="1550424" cy="584775"/>
          </a:xfrm>
          <a:prstGeom prst="rect">
            <a:avLst/>
          </a:prstGeom>
          <a:noFill/>
        </p:spPr>
        <p:txBody>
          <a:bodyPr wrap="none" rtlCol="0">
            <a:spAutoFit/>
          </a:bodyPr>
          <a:lstStyle/>
          <a:p>
            <a:pPr>
              <a:defRPr/>
            </a:pPr>
            <a:r>
              <a:rPr lang="en-US" sz="3200" b="1">
                <a:latin typeface="Calibri"/>
                <a:cs typeface="Calibri"/>
              </a:rPr>
              <a:t>Partner </a:t>
            </a:r>
            <a:endParaRPr/>
          </a:p>
        </p:txBody>
      </p:sp>
      <p:sp>
        <p:nvSpPr>
          <p:cNvPr id="18383602" name="CasellaDiTesto 21"/>
          <p:cNvSpPr txBox="1"/>
          <p:nvPr/>
        </p:nvSpPr>
        <p:spPr bwMode="auto">
          <a:xfrm>
            <a:off x="1" y="3332918"/>
            <a:ext cx="2218690" cy="830997"/>
          </a:xfrm>
          <a:prstGeom prst="rect">
            <a:avLst/>
          </a:prstGeom>
          <a:noFill/>
        </p:spPr>
        <p:txBody>
          <a:bodyPr wrap="square" rtlCol="0">
            <a:spAutoFit/>
          </a:bodyPr>
          <a:lstStyle/>
          <a:p>
            <a:pPr algn="ctr">
              <a:defRPr/>
            </a:pPr>
            <a:r>
              <a:rPr lang="it-IT" sz="2400">
                <a:latin typeface="Calibri"/>
                <a:cs typeface="Calibri"/>
              </a:rPr>
              <a:t>Co-sviluppatori di attrezzi</a:t>
            </a:r>
            <a:endParaRPr/>
          </a:p>
        </p:txBody>
      </p:sp>
      <p:pic>
        <p:nvPicPr>
          <p:cNvPr id="1624763662" name="Immagine 22"/>
          <p:cNvPicPr>
            <a:picLocks noChangeAspect="1"/>
          </p:cNvPicPr>
          <p:nvPr/>
        </p:nvPicPr>
        <p:blipFill>
          <a:blip r:embed="rId8"/>
          <a:stretch/>
        </p:blipFill>
        <p:spPr bwMode="auto">
          <a:xfrm>
            <a:off x="2301805" y="3271523"/>
            <a:ext cx="1627751" cy="756000"/>
          </a:xfrm>
          <a:prstGeom prst="rect">
            <a:avLst/>
          </a:prstGeom>
        </p:spPr>
      </p:pic>
      <p:pic>
        <p:nvPicPr>
          <p:cNvPr id="416880332" name="Immagine 23"/>
          <p:cNvPicPr>
            <a:picLocks noChangeAspect="1"/>
          </p:cNvPicPr>
          <p:nvPr/>
        </p:nvPicPr>
        <p:blipFill>
          <a:blip r:embed="rId9"/>
          <a:stretch/>
        </p:blipFill>
        <p:spPr bwMode="auto">
          <a:xfrm>
            <a:off x="4336303" y="3277079"/>
            <a:ext cx="1997640" cy="756000"/>
          </a:xfrm>
          <a:prstGeom prst="rect">
            <a:avLst/>
          </a:prstGeom>
        </p:spPr>
      </p:pic>
      <p:pic>
        <p:nvPicPr>
          <p:cNvPr id="244794279" name="Immagine 24"/>
          <p:cNvPicPr>
            <a:picLocks noChangeAspect="1"/>
          </p:cNvPicPr>
          <p:nvPr/>
        </p:nvPicPr>
        <p:blipFill>
          <a:blip r:embed="rId10"/>
          <a:stretch/>
        </p:blipFill>
        <p:spPr bwMode="auto">
          <a:xfrm>
            <a:off x="6472429" y="2914434"/>
            <a:ext cx="1812826" cy="1404000"/>
          </a:xfrm>
          <a:prstGeom prst="rect">
            <a:avLst/>
          </a:prstGeom>
        </p:spPr>
      </p:pic>
      <p:sp>
        <p:nvSpPr>
          <p:cNvPr id="1302041458" name="CasellaDiTesto 25"/>
          <p:cNvSpPr txBox="1"/>
          <p:nvPr/>
        </p:nvSpPr>
        <p:spPr bwMode="auto">
          <a:xfrm>
            <a:off x="192810" y="5011292"/>
            <a:ext cx="2771595" cy="830997"/>
          </a:xfrm>
          <a:prstGeom prst="rect">
            <a:avLst/>
          </a:prstGeom>
          <a:noFill/>
        </p:spPr>
        <p:txBody>
          <a:bodyPr wrap="square" rtlCol="0">
            <a:spAutoFit/>
          </a:bodyPr>
          <a:lstStyle/>
          <a:p>
            <a:pPr algn="ctr">
              <a:defRPr/>
            </a:pPr>
            <a:r>
              <a:rPr lang="it-IT" sz="2400">
                <a:latin typeface="Calibri"/>
                <a:cs typeface="Calibri"/>
              </a:rPr>
              <a:t>Accesso a mercato e requisiti normativi</a:t>
            </a:r>
            <a:endParaRPr/>
          </a:p>
        </p:txBody>
      </p:sp>
      <p:pic>
        <p:nvPicPr>
          <p:cNvPr id="640023721" name="Immagine 6"/>
          <p:cNvPicPr>
            <a:picLocks noChangeAspect="1"/>
          </p:cNvPicPr>
          <p:nvPr/>
        </p:nvPicPr>
        <p:blipFill>
          <a:blip r:embed="rId11"/>
          <a:stretch/>
        </p:blipFill>
        <p:spPr bwMode="auto">
          <a:xfrm>
            <a:off x="11247613" y="108258"/>
            <a:ext cx="819759" cy="360000"/>
          </a:xfrm>
          <a:prstGeom prst="rect">
            <a:avLst/>
          </a:prstGeom>
        </p:spPr>
      </p:pic>
      <p:pic>
        <p:nvPicPr>
          <p:cNvPr id="1922598345" name="Immagine 7"/>
          <p:cNvPicPr>
            <a:picLocks noChangeAspect="1"/>
          </p:cNvPicPr>
          <p:nvPr/>
        </p:nvPicPr>
        <p:blipFill>
          <a:blip r:embed="rId12"/>
          <a:stretch/>
        </p:blipFill>
        <p:spPr bwMode="auto">
          <a:xfrm>
            <a:off x="5399971" y="1285963"/>
            <a:ext cx="2302417" cy="1455029"/>
          </a:xfrm>
          <a:prstGeom prst="rect">
            <a:avLst/>
          </a:prstGeom>
        </p:spPr>
      </p:pic>
      <p:pic>
        <p:nvPicPr>
          <p:cNvPr id="1975681302" name="Immagine 9"/>
          <p:cNvPicPr>
            <a:picLocks noChangeAspect="1"/>
          </p:cNvPicPr>
          <p:nvPr/>
        </p:nvPicPr>
        <p:blipFill>
          <a:blip r:embed="rId13"/>
          <a:stretch/>
        </p:blipFill>
        <p:spPr bwMode="auto">
          <a:xfrm>
            <a:off x="8421419" y="663306"/>
            <a:ext cx="2054068" cy="612000"/>
          </a:xfrm>
          <a:prstGeom prst="rect">
            <a:avLst/>
          </a:prstGeom>
        </p:spPr>
      </p:pic>
      <p:pic>
        <p:nvPicPr>
          <p:cNvPr id="1275878635" name="Immagine 10"/>
          <p:cNvPicPr>
            <a:picLocks noChangeAspect="1"/>
          </p:cNvPicPr>
          <p:nvPr/>
        </p:nvPicPr>
        <p:blipFill>
          <a:blip r:embed="rId14"/>
          <a:stretch/>
        </p:blipFill>
        <p:spPr bwMode="auto">
          <a:xfrm>
            <a:off x="8421418" y="3202332"/>
            <a:ext cx="3102673" cy="648000"/>
          </a:xfrm>
          <a:prstGeom prst="rect">
            <a:avLst/>
          </a:prstGeom>
        </p:spPr>
      </p:pic>
      <p:pic>
        <p:nvPicPr>
          <p:cNvPr id="379658657" name="Immagine 11"/>
          <p:cNvPicPr>
            <a:picLocks noChangeAspect="1"/>
          </p:cNvPicPr>
          <p:nvPr/>
        </p:nvPicPr>
        <p:blipFill>
          <a:blip r:embed="rId15"/>
          <a:stretch/>
        </p:blipFill>
        <p:spPr bwMode="auto">
          <a:xfrm>
            <a:off x="8232330" y="1639048"/>
            <a:ext cx="3121470" cy="72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282213378" name="Google Shape;307;p8"/>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defRPr/>
            </a:pPr>
            <a:fld id="{00000000-1234-1234-1234-123412341234}" type="slidenum">
              <a:rPr lang="it-IT"/>
              <a:t>13</a:t>
            </a:fld>
            <a:endParaRPr lang="it-IT"/>
          </a:p>
        </p:txBody>
      </p:sp>
      <p:sp>
        <p:nvSpPr>
          <p:cNvPr id="455254893" name="Google Shape;308;p8"/>
          <p:cNvSpPr txBox="1"/>
          <p:nvPr/>
        </p:nvSpPr>
        <p:spPr bwMode="auto">
          <a:xfrm>
            <a:off x="549812" y="1488006"/>
            <a:ext cx="3707175"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it-IT" sz="1600" b="1">
                <a:solidFill>
                  <a:srgbClr val="00B050"/>
                </a:solidFill>
                <a:latin typeface="Calibri"/>
                <a:ea typeface="Calibri"/>
                <a:cs typeface="Calibri"/>
              </a:rPr>
              <a:t>Adattabilità e flessibilità</a:t>
            </a:r>
            <a:endParaRPr lang="it-IT"/>
          </a:p>
        </p:txBody>
      </p:sp>
      <p:sp>
        <p:nvSpPr>
          <p:cNvPr id="1711661625" name="Google Shape;309;p8"/>
          <p:cNvSpPr txBox="1"/>
          <p:nvPr/>
        </p:nvSpPr>
        <p:spPr bwMode="auto">
          <a:xfrm>
            <a:off x="646209" y="2455931"/>
            <a:ext cx="351438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it-IT" sz="1600" b="1">
                <a:solidFill>
                  <a:srgbClr val="00B050"/>
                </a:solidFill>
                <a:latin typeface="Calibri"/>
                <a:ea typeface="Calibri"/>
                <a:cs typeface="Calibri"/>
              </a:rPr>
              <a:t>Attrezzo motorizzato vs. </a:t>
            </a:r>
            <a:endParaRPr/>
          </a:p>
          <a:p>
            <a:pPr marL="0" marR="0" lvl="0" indent="0" algn="ctr" rtl="0">
              <a:spcBef>
                <a:spcPts val="0"/>
              </a:spcBef>
              <a:spcAft>
                <a:spcPts val="0"/>
              </a:spcAft>
              <a:buNone/>
              <a:defRPr/>
            </a:pPr>
            <a:r>
              <a:rPr lang="it-IT" sz="1600" b="1">
                <a:solidFill>
                  <a:srgbClr val="00B050"/>
                </a:solidFill>
                <a:latin typeface="Calibri"/>
                <a:ea typeface="Calibri"/>
                <a:cs typeface="Calibri"/>
              </a:rPr>
              <a:t>trattore che traina l'attrezzo </a:t>
            </a:r>
            <a:endParaRPr/>
          </a:p>
        </p:txBody>
      </p:sp>
      <p:sp>
        <p:nvSpPr>
          <p:cNvPr id="1233407947" name="Google Shape;310;p8"/>
          <p:cNvSpPr txBox="1"/>
          <p:nvPr/>
        </p:nvSpPr>
        <p:spPr bwMode="auto">
          <a:xfrm>
            <a:off x="5924322" y="1285290"/>
            <a:ext cx="5995126"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it-IT" sz="1400">
                <a:solidFill>
                  <a:schemeClr val="dk1"/>
                </a:solidFill>
                <a:latin typeface="Calibri"/>
                <a:ea typeface="Calibri"/>
                <a:cs typeface="Calibri"/>
              </a:rPr>
              <a:t>La piattaforma è concepita come una “presa sul campo”, una fonte di energia facilmente accessibile</a:t>
            </a:r>
            <a:r>
              <a:rPr lang="it-IT" sz="1400">
                <a:solidFill>
                  <a:schemeClr val="dk1"/>
                </a:solidFill>
                <a:latin typeface="Calibri"/>
                <a:ea typeface="Calibri"/>
                <a:cs typeface="Calibri"/>
              </a:rPr>
              <a:t> </a:t>
            </a:r>
            <a:r>
              <a:rPr lang="it-IT" sz="1400">
                <a:solidFill>
                  <a:schemeClr val="dk1"/>
                </a:solidFill>
                <a:latin typeface="Calibri"/>
                <a:ea typeface="Calibri"/>
                <a:cs typeface="Calibri"/>
              </a:rPr>
              <a:t>in grado di erogare energia a tutti gli attrezzi scambiati. Si qualifica come piattaforma flessibile per </a:t>
            </a:r>
            <a:r>
              <a:rPr lang="it-IT" sz="1400">
                <a:solidFill>
                  <a:schemeClr val="dk1"/>
                </a:solidFill>
                <a:latin typeface="Calibri"/>
                <a:ea typeface="Calibri"/>
                <a:cs typeface="Calibri"/>
              </a:rPr>
              <a:t>l’utilizzo</a:t>
            </a:r>
            <a:r>
              <a:rPr lang="it-IT" sz="1400">
                <a:solidFill>
                  <a:schemeClr val="dk1"/>
                </a:solidFill>
                <a:latin typeface="Calibri"/>
                <a:ea typeface="Calibri"/>
                <a:cs typeface="Calibri"/>
              </a:rPr>
              <a:t> di attrezzi meccatronici e robotici di nuova generazione.</a:t>
            </a:r>
            <a:endParaRPr/>
          </a:p>
        </p:txBody>
      </p:sp>
      <p:pic>
        <p:nvPicPr>
          <p:cNvPr id="577447468" name="Google Shape;311;p8"/>
          <p:cNvPicPr/>
          <p:nvPr/>
        </p:nvPicPr>
        <p:blipFill>
          <a:blip r:embed="rId3">
            <a:alphaModFix/>
          </a:blip>
          <a:stretch/>
        </p:blipFill>
        <p:spPr bwMode="auto">
          <a:xfrm>
            <a:off x="4256987" y="1490962"/>
            <a:ext cx="1638070" cy="352425"/>
          </a:xfrm>
          <a:prstGeom prst="rect">
            <a:avLst/>
          </a:prstGeom>
          <a:noFill/>
          <a:ln>
            <a:noFill/>
          </a:ln>
        </p:spPr>
      </p:pic>
      <p:pic>
        <p:nvPicPr>
          <p:cNvPr id="1113775644" name="Google Shape;312;p8"/>
          <p:cNvPicPr/>
          <p:nvPr/>
        </p:nvPicPr>
        <p:blipFill>
          <a:blip r:embed="rId3">
            <a:alphaModFix/>
          </a:blip>
          <a:stretch/>
        </p:blipFill>
        <p:spPr bwMode="auto">
          <a:xfrm>
            <a:off x="4256987" y="2584476"/>
            <a:ext cx="1638070" cy="352425"/>
          </a:xfrm>
          <a:prstGeom prst="rect">
            <a:avLst/>
          </a:prstGeom>
          <a:noFill/>
          <a:ln>
            <a:noFill/>
          </a:ln>
        </p:spPr>
      </p:pic>
      <p:sp>
        <p:nvSpPr>
          <p:cNvPr id="1906387942" name="Google Shape;313;p8"/>
          <p:cNvSpPr txBox="1"/>
          <p:nvPr/>
        </p:nvSpPr>
        <p:spPr bwMode="auto">
          <a:xfrm>
            <a:off x="5924322" y="2391357"/>
            <a:ext cx="5001657"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it-IT" sz="1400">
                <a:solidFill>
                  <a:schemeClr val="dk1"/>
                </a:solidFill>
                <a:latin typeface="Calibri"/>
                <a:ea typeface="Calibri"/>
                <a:cs typeface="Calibri"/>
              </a:rPr>
              <a:t>I trattori attuali, sovradimensionati e </a:t>
            </a:r>
            <a:r>
              <a:rPr lang="it-IT" sz="1400">
                <a:solidFill>
                  <a:schemeClr val="dk1"/>
                </a:solidFill>
                <a:latin typeface="Calibri"/>
                <a:ea typeface="Calibri"/>
                <a:cs typeface="Calibri"/>
              </a:rPr>
              <a:t>sovrapotenziati</a:t>
            </a:r>
            <a:r>
              <a:rPr lang="it-IT" sz="1400">
                <a:solidFill>
                  <a:schemeClr val="dk1"/>
                </a:solidFill>
                <a:latin typeface="Calibri"/>
                <a:ea typeface="Calibri"/>
                <a:cs typeface="Calibri"/>
              </a:rPr>
              <a:t>, che trainano gli attrezzi, sono sostituiti da un concetto di “attrezzo motorizzato” in cui l'attrezzo è integrato nel sistema di locomozione. </a:t>
            </a:r>
            <a:endParaRPr/>
          </a:p>
        </p:txBody>
      </p:sp>
      <p:sp>
        <p:nvSpPr>
          <p:cNvPr id="945914367" name="Google Shape;314;p8"/>
          <p:cNvSpPr txBox="1"/>
          <p:nvPr/>
        </p:nvSpPr>
        <p:spPr bwMode="auto">
          <a:xfrm>
            <a:off x="646209" y="3528172"/>
            <a:ext cx="3477658"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it-IT" sz="1600" b="1">
                <a:solidFill>
                  <a:srgbClr val="00B050"/>
                </a:solidFill>
                <a:latin typeface="Calibri"/>
                <a:ea typeface="Calibri"/>
                <a:cs typeface="Calibri"/>
              </a:rPr>
              <a:t>Piattaforma autonoma/</a:t>
            </a:r>
            <a:r>
              <a:rPr lang="it-IT" sz="1600" b="1">
                <a:solidFill>
                  <a:srgbClr val="00B050"/>
                </a:solidFill>
                <a:latin typeface="Calibri"/>
                <a:ea typeface="Calibri"/>
                <a:cs typeface="Calibri"/>
              </a:rPr>
              <a:t>teleoperata</a:t>
            </a:r>
            <a:endParaRPr lang="it-IT" sz="1600" b="1">
              <a:solidFill>
                <a:srgbClr val="00B050"/>
              </a:solidFill>
              <a:latin typeface="Calibri"/>
              <a:ea typeface="Calibri"/>
              <a:cs typeface="Calibri"/>
            </a:endParaRPr>
          </a:p>
        </p:txBody>
      </p:sp>
      <p:pic>
        <p:nvPicPr>
          <p:cNvPr id="1740221123" name="Google Shape;315;p8"/>
          <p:cNvPicPr/>
          <p:nvPr/>
        </p:nvPicPr>
        <p:blipFill>
          <a:blip r:embed="rId3">
            <a:alphaModFix/>
          </a:blip>
          <a:stretch/>
        </p:blipFill>
        <p:spPr bwMode="auto">
          <a:xfrm>
            <a:off x="4256987" y="3559862"/>
            <a:ext cx="1638070" cy="352425"/>
          </a:xfrm>
          <a:prstGeom prst="rect">
            <a:avLst/>
          </a:prstGeom>
          <a:noFill/>
          <a:ln>
            <a:noFill/>
          </a:ln>
        </p:spPr>
      </p:pic>
      <p:sp>
        <p:nvSpPr>
          <p:cNvPr id="2016768111" name="Google Shape;316;p8"/>
          <p:cNvSpPr txBox="1"/>
          <p:nvPr/>
        </p:nvSpPr>
        <p:spPr bwMode="auto">
          <a:xfrm>
            <a:off x="5895057" y="3446949"/>
            <a:ext cx="5212813"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it-IT" sz="1400">
                <a:solidFill>
                  <a:schemeClr val="dk1"/>
                </a:solidFill>
                <a:latin typeface="Calibri"/>
                <a:ea typeface="Calibri"/>
                <a:cs typeface="Calibri"/>
              </a:rPr>
              <a:t>Piattaforma dotata di capacità di navigazione autonoma in campo aperto e in ambienti destrutturati (senza GPS), nonché di funzioni di teleoperazione a distanza/visuale. </a:t>
            </a:r>
            <a:endParaRPr/>
          </a:p>
        </p:txBody>
      </p:sp>
      <p:sp>
        <p:nvSpPr>
          <p:cNvPr id="2042317478" name="Google Shape;317;p8"/>
          <p:cNvSpPr txBox="1"/>
          <p:nvPr/>
        </p:nvSpPr>
        <p:spPr bwMode="auto">
          <a:xfrm>
            <a:off x="5895057" y="5606536"/>
            <a:ext cx="5359705"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it-IT" sz="1400">
                <a:solidFill>
                  <a:schemeClr val="dk1"/>
                </a:solidFill>
                <a:latin typeface="Calibri"/>
                <a:ea typeface="Calibri"/>
                <a:cs typeface="Calibri"/>
              </a:rPr>
              <a:t>Telecamere multispettrali per catturare immagini visibili e invisibili di colture e vegetazione. Possibilità di ottenere informazioni in tempo reale per la pianificazione/gestione ottimale degli interventi in campo.</a:t>
            </a:r>
            <a:endParaRPr/>
          </a:p>
        </p:txBody>
      </p:sp>
      <p:pic>
        <p:nvPicPr>
          <p:cNvPr id="1228798700" name="Google Shape;318;p8"/>
          <p:cNvPicPr/>
          <p:nvPr/>
        </p:nvPicPr>
        <p:blipFill>
          <a:blip r:embed="rId3">
            <a:alphaModFix/>
          </a:blip>
          <a:stretch/>
        </p:blipFill>
        <p:spPr bwMode="auto">
          <a:xfrm>
            <a:off x="4256987" y="4673263"/>
            <a:ext cx="1638070" cy="352425"/>
          </a:xfrm>
          <a:prstGeom prst="rect">
            <a:avLst/>
          </a:prstGeom>
          <a:noFill/>
          <a:ln>
            <a:noFill/>
          </a:ln>
        </p:spPr>
      </p:pic>
      <p:sp>
        <p:nvSpPr>
          <p:cNvPr id="2033012846" name="Google Shape;319;p8"/>
          <p:cNvSpPr txBox="1"/>
          <p:nvPr/>
        </p:nvSpPr>
        <p:spPr bwMode="auto">
          <a:xfrm>
            <a:off x="1638152" y="5771663"/>
            <a:ext cx="154243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it-IT" sz="1600" b="1">
                <a:solidFill>
                  <a:srgbClr val="00B050"/>
                </a:solidFill>
                <a:latin typeface="Calibri"/>
                <a:ea typeface="Calibri"/>
                <a:cs typeface="Calibri"/>
              </a:rPr>
              <a:t>Raccolta dati</a:t>
            </a:r>
            <a:endParaRPr lang="it-IT"/>
          </a:p>
        </p:txBody>
      </p:sp>
      <p:pic>
        <p:nvPicPr>
          <p:cNvPr id="1042174312" name="Google Shape;320;p8"/>
          <p:cNvPicPr/>
          <p:nvPr/>
        </p:nvPicPr>
        <p:blipFill>
          <a:blip r:embed="rId3">
            <a:alphaModFix/>
          </a:blip>
          <a:stretch/>
        </p:blipFill>
        <p:spPr bwMode="auto">
          <a:xfrm>
            <a:off x="4256987" y="5772528"/>
            <a:ext cx="1638070" cy="352425"/>
          </a:xfrm>
          <a:prstGeom prst="rect">
            <a:avLst/>
          </a:prstGeom>
          <a:noFill/>
          <a:ln>
            <a:noFill/>
          </a:ln>
        </p:spPr>
      </p:pic>
      <p:sp>
        <p:nvSpPr>
          <p:cNvPr id="2121702094" name="Google Shape;321;p8"/>
          <p:cNvSpPr txBox="1"/>
          <p:nvPr/>
        </p:nvSpPr>
        <p:spPr bwMode="auto">
          <a:xfrm>
            <a:off x="705884" y="4557089"/>
            <a:ext cx="3551103"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it-IT" sz="1600" b="1">
                <a:solidFill>
                  <a:srgbClr val="00B050"/>
                </a:solidFill>
                <a:latin typeface="Calibri"/>
                <a:ea typeface="Calibri"/>
                <a:cs typeface="Calibri"/>
              </a:rPr>
              <a:t>Sistema di trazione flessibile: </a:t>
            </a:r>
            <a:endParaRPr/>
          </a:p>
          <a:p>
            <a:pPr marL="0" marR="0" lvl="0" indent="0" algn="ctr" rtl="0">
              <a:spcBef>
                <a:spcPts val="0"/>
              </a:spcBef>
              <a:spcAft>
                <a:spcPts val="0"/>
              </a:spcAft>
              <a:buNone/>
              <a:defRPr/>
            </a:pPr>
            <a:r>
              <a:rPr lang="it-IT" sz="1600" b="1">
                <a:solidFill>
                  <a:srgbClr val="00B050"/>
                </a:solidFill>
                <a:latin typeface="Calibri"/>
                <a:ea typeface="Calibri"/>
                <a:cs typeface="Calibri"/>
              </a:rPr>
              <a:t>Architetture completamente elettriche o “ibride </a:t>
            </a:r>
            <a:endParaRPr/>
          </a:p>
        </p:txBody>
      </p:sp>
      <p:sp>
        <p:nvSpPr>
          <p:cNvPr id="726495508" name="Google Shape;322;p8"/>
          <p:cNvSpPr txBox="1"/>
          <p:nvPr/>
        </p:nvSpPr>
        <p:spPr bwMode="auto">
          <a:xfrm>
            <a:off x="5919771" y="4541928"/>
            <a:ext cx="5892187"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it-IT" sz="1400">
                <a:solidFill>
                  <a:schemeClr val="dk1"/>
                </a:solidFill>
                <a:latin typeface="Calibri"/>
                <a:ea typeface="Calibri"/>
                <a:cs typeface="Calibri"/>
              </a:rPr>
              <a:t>Il sistema di trazione è concepito per implementare una soluzione completamente elettrica e all’occorrenza un'architettura mista “ibrida” con un motore diesel che aziona l'attrezzo. </a:t>
            </a:r>
            <a:endParaRPr/>
          </a:p>
        </p:txBody>
      </p:sp>
      <p:sp>
        <p:nvSpPr>
          <p:cNvPr id="402811350" name="Google Shape;323;p8"/>
          <p:cNvSpPr txBox="1"/>
          <p:nvPr/>
        </p:nvSpPr>
        <p:spPr bwMode="auto">
          <a:xfrm>
            <a:off x="293128" y="306400"/>
            <a:ext cx="7339950" cy="491243"/>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Calibri"/>
              <a:buNone/>
              <a:defRPr/>
            </a:pPr>
            <a:r>
              <a:rPr lang="it-IT" sz="2800" b="1">
                <a:solidFill>
                  <a:schemeClr val="dk1"/>
                </a:solidFill>
                <a:latin typeface="Calibri"/>
                <a:ea typeface="Calibri"/>
                <a:cs typeface="Calibri"/>
              </a:rPr>
              <a:t>Caratteristiche di unicità</a:t>
            </a:r>
            <a:endParaRPr lang="it-IT"/>
          </a:p>
        </p:txBody>
      </p:sp>
      <p:pic>
        <p:nvPicPr>
          <p:cNvPr id="1919131682" name="Immagine 8"/>
          <p:cNvPicPr>
            <a:picLocks noChangeAspect="1"/>
          </p:cNvPicPr>
          <p:nvPr/>
        </p:nvPicPr>
        <p:blipFill>
          <a:blip r:embed="rId4"/>
          <a:stretch/>
        </p:blipFill>
        <p:spPr bwMode="auto">
          <a:xfrm>
            <a:off x="11247613" y="108258"/>
            <a:ext cx="819759" cy="36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09768882" name="Google Shape;664;p28"/>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defRPr/>
            </a:pPr>
            <a:fld id="{00000000-1234-1234-1234-123412341234}" type="slidenum">
              <a:rPr lang="en-US" sz="1200"/>
              <a:t>14</a:t>
            </a:fld>
            <a:endParaRPr sz="1200"/>
          </a:p>
        </p:txBody>
      </p:sp>
      <p:grpSp>
        <p:nvGrpSpPr>
          <p:cNvPr id="1085753485" name="Google Shape;665;p28"/>
          <p:cNvGrpSpPr/>
          <p:nvPr/>
        </p:nvGrpSpPr>
        <p:grpSpPr bwMode="auto">
          <a:xfrm>
            <a:off x="860052" y="1047221"/>
            <a:ext cx="9284612" cy="5161290"/>
            <a:chOff x="1174377" y="723901"/>
            <a:chExt cx="9284612" cy="5161290"/>
          </a:xfrm>
        </p:grpSpPr>
        <p:sp>
          <p:nvSpPr>
            <p:cNvPr id="666" name="Google Shape;666;p28"/>
            <p:cNvSpPr txBox="1"/>
            <p:nvPr/>
          </p:nvSpPr>
          <p:spPr bwMode="auto">
            <a:xfrm>
              <a:off x="1844487" y="2191872"/>
              <a:ext cx="2664759" cy="369331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800">
                  <a:solidFill>
                    <a:schemeClr val="dk1"/>
                  </a:solidFill>
                  <a:latin typeface="Calibri"/>
                  <a:ea typeface="Calibri"/>
                  <a:cs typeface="Calibri"/>
                </a:rPr>
                <a:t>Ztractor</a:t>
              </a:r>
              <a:endParaRPr sz="1800">
                <a:solidFill>
                  <a:schemeClr val="dk1"/>
                </a:solidFill>
                <a:latin typeface="Calibri"/>
                <a:ea typeface="Calibri"/>
                <a:cs typeface="Calibri"/>
              </a:endParaRPr>
            </a:p>
            <a:p>
              <a:pPr marL="0" marR="0" lvl="0" indent="0" algn="ctr" rtl="0">
                <a:spcBef>
                  <a:spcPts val="0"/>
                </a:spcBef>
                <a:spcAft>
                  <a:spcPts val="0"/>
                </a:spcAft>
                <a:buNone/>
                <a:defRPr/>
              </a:pPr>
              <a:endParaRPr sz="1800">
                <a:solidFill>
                  <a:schemeClr val="dk1"/>
                </a:solidFill>
                <a:latin typeface="Calibri"/>
                <a:ea typeface="Calibri"/>
                <a:cs typeface="Calibri"/>
              </a:endParaRPr>
            </a:p>
            <a:p>
              <a:pPr marL="0" marR="0" lvl="0" indent="0" algn="ctr" rtl="0">
                <a:spcBef>
                  <a:spcPts val="0"/>
                </a:spcBef>
                <a:spcAft>
                  <a:spcPts val="0"/>
                </a:spcAft>
                <a:buNone/>
                <a:defRPr/>
              </a:pPr>
              <a:r>
                <a:rPr lang="en-US" sz="1800">
                  <a:solidFill>
                    <a:schemeClr val="dk1"/>
                  </a:solidFill>
                  <a:latin typeface="Calibri"/>
                  <a:ea typeface="Calibri"/>
                  <a:cs typeface="Calibri"/>
                </a:rPr>
                <a:t>Naio</a:t>
              </a:r>
              <a:endParaRPr sz="1800">
                <a:solidFill>
                  <a:schemeClr val="dk1"/>
                </a:solidFill>
                <a:latin typeface="Calibri"/>
                <a:ea typeface="Calibri"/>
                <a:cs typeface="Calibri"/>
              </a:endParaRPr>
            </a:p>
            <a:p>
              <a:pPr marL="0" marR="0" lvl="0" indent="0" algn="ctr" rtl="0">
                <a:spcBef>
                  <a:spcPts val="0"/>
                </a:spcBef>
                <a:spcAft>
                  <a:spcPts val="0"/>
                </a:spcAft>
                <a:buNone/>
                <a:defRPr/>
              </a:pPr>
              <a:endParaRPr sz="1800">
                <a:solidFill>
                  <a:schemeClr val="dk1"/>
                </a:solidFill>
                <a:latin typeface="Calibri"/>
                <a:ea typeface="Calibri"/>
                <a:cs typeface="Calibri"/>
              </a:endParaRPr>
            </a:p>
            <a:p>
              <a:pPr marL="0" marR="0" lvl="0" indent="0" algn="ctr" rtl="0">
                <a:spcBef>
                  <a:spcPts val="0"/>
                </a:spcBef>
                <a:spcAft>
                  <a:spcPts val="0"/>
                </a:spcAft>
                <a:buNone/>
                <a:defRPr/>
              </a:pPr>
              <a:r>
                <a:rPr lang="en-US" sz="1800">
                  <a:solidFill>
                    <a:schemeClr val="dk1"/>
                  </a:solidFill>
                  <a:latin typeface="Calibri"/>
                  <a:ea typeface="Calibri"/>
                  <a:cs typeface="Calibri"/>
                </a:rPr>
                <a:t>Vitibot</a:t>
              </a:r>
              <a:endParaRPr/>
            </a:p>
            <a:p>
              <a:pPr marL="0" marR="0" lvl="0" indent="0" algn="ctr" rtl="0">
                <a:spcBef>
                  <a:spcPts val="0"/>
                </a:spcBef>
                <a:spcAft>
                  <a:spcPts val="0"/>
                </a:spcAft>
                <a:buNone/>
                <a:defRPr/>
              </a:pPr>
              <a:endParaRPr sz="1800">
                <a:solidFill>
                  <a:schemeClr val="dk1"/>
                </a:solidFill>
                <a:latin typeface="Calibri"/>
                <a:ea typeface="Calibri"/>
                <a:cs typeface="Calibri"/>
              </a:endParaRPr>
            </a:p>
            <a:p>
              <a:pPr marL="0" marR="0" lvl="0" indent="0" algn="ctr" rtl="0">
                <a:spcBef>
                  <a:spcPts val="0"/>
                </a:spcBef>
                <a:spcAft>
                  <a:spcPts val="0"/>
                </a:spcAft>
                <a:buNone/>
                <a:defRPr/>
              </a:pPr>
              <a:r>
                <a:rPr lang="en-US" sz="1800">
                  <a:solidFill>
                    <a:schemeClr val="dk1"/>
                  </a:solidFill>
                  <a:latin typeface="Calibri"/>
                  <a:ea typeface="Calibri"/>
                  <a:cs typeface="Calibri"/>
                </a:rPr>
                <a:t>Tevel</a:t>
              </a:r>
              <a:endParaRPr/>
            </a:p>
            <a:p>
              <a:pPr marL="0" marR="0" lvl="0" indent="0" algn="ctr" rtl="0">
                <a:spcBef>
                  <a:spcPts val="0"/>
                </a:spcBef>
                <a:spcAft>
                  <a:spcPts val="0"/>
                </a:spcAft>
                <a:buNone/>
                <a:defRPr/>
              </a:pPr>
              <a:endParaRPr sz="1800">
                <a:solidFill>
                  <a:schemeClr val="dk1"/>
                </a:solidFill>
                <a:latin typeface="Calibri"/>
                <a:ea typeface="Calibri"/>
                <a:cs typeface="Calibri"/>
              </a:endParaRPr>
            </a:p>
            <a:p>
              <a:pPr marL="0" marR="0" lvl="0" indent="0" algn="ctr" rtl="0">
                <a:spcBef>
                  <a:spcPts val="0"/>
                </a:spcBef>
                <a:spcAft>
                  <a:spcPts val="0"/>
                </a:spcAft>
                <a:buNone/>
                <a:defRPr/>
              </a:pPr>
              <a:r>
                <a:rPr lang="en-US" sz="1800">
                  <a:solidFill>
                    <a:schemeClr val="dk1"/>
                  </a:solidFill>
                  <a:latin typeface="Calibri"/>
                  <a:ea typeface="Calibri"/>
                  <a:cs typeface="Calibri"/>
                </a:rPr>
                <a:t>Wall-Ye</a:t>
              </a:r>
              <a:endParaRPr/>
            </a:p>
            <a:p>
              <a:pPr marL="0" marR="0" lvl="0" indent="0" algn="ctr" rtl="0">
                <a:spcBef>
                  <a:spcPts val="0"/>
                </a:spcBef>
                <a:spcAft>
                  <a:spcPts val="0"/>
                </a:spcAft>
                <a:buNone/>
                <a:defRPr/>
              </a:pPr>
              <a:endParaRPr sz="1800">
                <a:solidFill>
                  <a:schemeClr val="dk1"/>
                </a:solidFill>
                <a:latin typeface="Calibri"/>
                <a:ea typeface="Calibri"/>
                <a:cs typeface="Calibri"/>
              </a:endParaRPr>
            </a:p>
            <a:p>
              <a:pPr marL="0" marR="0" lvl="0" indent="0" algn="ctr" rtl="0">
                <a:spcBef>
                  <a:spcPts val="0"/>
                </a:spcBef>
                <a:spcAft>
                  <a:spcPts val="0"/>
                </a:spcAft>
                <a:buNone/>
                <a:defRPr/>
              </a:pPr>
              <a:r>
                <a:rPr lang="en-US" sz="1800">
                  <a:solidFill>
                    <a:schemeClr val="dk1"/>
                  </a:solidFill>
                  <a:latin typeface="Calibri"/>
                  <a:ea typeface="Calibri"/>
                  <a:cs typeface="Calibri"/>
                </a:rPr>
                <a:t>Agrirobot</a:t>
              </a:r>
              <a:endParaRPr/>
            </a:p>
            <a:p>
              <a:pPr marL="0" marR="0" lvl="0" indent="0" algn="ctr" rtl="0">
                <a:spcBef>
                  <a:spcPts val="0"/>
                </a:spcBef>
                <a:spcAft>
                  <a:spcPts val="0"/>
                </a:spcAft>
                <a:buNone/>
                <a:defRPr/>
              </a:pPr>
              <a:endParaRPr sz="1800">
                <a:solidFill>
                  <a:schemeClr val="dk1"/>
                </a:solidFill>
                <a:latin typeface="Calibri"/>
                <a:ea typeface="Calibri"/>
                <a:cs typeface="Calibri"/>
              </a:endParaRPr>
            </a:p>
            <a:p>
              <a:pPr marL="0" marR="0" lvl="0" indent="0" algn="ctr" rtl="0">
                <a:spcBef>
                  <a:spcPts val="0"/>
                </a:spcBef>
                <a:spcAft>
                  <a:spcPts val="0"/>
                </a:spcAft>
                <a:buNone/>
                <a:defRPr/>
              </a:pPr>
              <a:r>
                <a:rPr lang="en-US" sz="1800">
                  <a:solidFill>
                    <a:schemeClr val="dk1"/>
                  </a:solidFill>
                  <a:latin typeface="Calibri"/>
                  <a:ea typeface="Calibri"/>
                  <a:cs typeface="Calibri"/>
                </a:rPr>
                <a:t>Abundant Technologies</a:t>
              </a:r>
              <a:endParaRPr sz="1800">
                <a:solidFill>
                  <a:schemeClr val="dk1"/>
                </a:solidFill>
                <a:latin typeface="Calibri"/>
                <a:ea typeface="Calibri"/>
                <a:cs typeface="Calibri"/>
              </a:endParaRPr>
            </a:p>
          </p:txBody>
        </p:sp>
        <p:pic>
          <p:nvPicPr>
            <p:cNvPr id="667" name="Google Shape;667;p28"/>
            <p:cNvPicPr/>
            <p:nvPr/>
          </p:nvPicPr>
          <p:blipFill>
            <a:blip r:embed="rId3">
              <a:alphaModFix/>
            </a:blip>
            <a:stretch/>
          </p:blipFill>
          <p:spPr bwMode="auto">
            <a:xfrm>
              <a:off x="1174377" y="2268069"/>
              <a:ext cx="844924" cy="3599331"/>
            </a:xfrm>
            <a:prstGeom prst="rect">
              <a:avLst/>
            </a:prstGeom>
            <a:noFill/>
            <a:ln>
              <a:noFill/>
            </a:ln>
          </p:spPr>
        </p:pic>
        <p:pic>
          <p:nvPicPr>
            <p:cNvPr id="668" name="Google Shape;668;p28"/>
            <p:cNvPicPr/>
            <p:nvPr/>
          </p:nvPicPr>
          <p:blipFill>
            <a:blip r:embed="rId4">
              <a:alphaModFix/>
            </a:blip>
            <a:stretch/>
          </p:blipFill>
          <p:spPr bwMode="auto">
            <a:xfrm>
              <a:off x="4915187" y="2268070"/>
              <a:ext cx="299743" cy="3599329"/>
            </a:xfrm>
            <a:prstGeom prst="rect">
              <a:avLst/>
            </a:prstGeom>
            <a:noFill/>
            <a:ln>
              <a:noFill/>
            </a:ln>
          </p:spPr>
        </p:pic>
        <p:pic>
          <p:nvPicPr>
            <p:cNvPr id="669" name="Google Shape;669;p28"/>
            <p:cNvPicPr/>
            <p:nvPr/>
          </p:nvPicPr>
          <p:blipFill>
            <a:blip r:embed="rId5">
              <a:alphaModFix/>
            </a:blip>
            <a:stretch/>
          </p:blipFill>
          <p:spPr bwMode="auto">
            <a:xfrm>
              <a:off x="6275256" y="2268069"/>
              <a:ext cx="339807" cy="3599330"/>
            </a:xfrm>
            <a:prstGeom prst="rect">
              <a:avLst/>
            </a:prstGeom>
            <a:noFill/>
            <a:ln>
              <a:noFill/>
            </a:ln>
          </p:spPr>
        </p:pic>
        <p:pic>
          <p:nvPicPr>
            <p:cNvPr id="670" name="Google Shape;670;p28"/>
            <p:cNvPicPr/>
            <p:nvPr/>
          </p:nvPicPr>
          <p:blipFill>
            <a:blip r:embed="rId6">
              <a:alphaModFix/>
            </a:blip>
            <a:stretch/>
          </p:blipFill>
          <p:spPr bwMode="auto">
            <a:xfrm>
              <a:off x="7530848" y="2234454"/>
              <a:ext cx="319881" cy="3599331"/>
            </a:xfrm>
            <a:prstGeom prst="rect">
              <a:avLst/>
            </a:prstGeom>
            <a:noFill/>
            <a:ln>
              <a:noFill/>
            </a:ln>
          </p:spPr>
        </p:pic>
        <p:pic>
          <p:nvPicPr>
            <p:cNvPr id="671" name="Google Shape;671;p28"/>
            <p:cNvPicPr/>
            <p:nvPr/>
          </p:nvPicPr>
          <p:blipFill>
            <a:blip r:embed="rId7">
              <a:alphaModFix/>
            </a:blip>
            <a:stretch/>
          </p:blipFill>
          <p:spPr bwMode="auto">
            <a:xfrm>
              <a:off x="8907410" y="2268070"/>
              <a:ext cx="318074" cy="3599330"/>
            </a:xfrm>
            <a:prstGeom prst="rect">
              <a:avLst/>
            </a:prstGeom>
            <a:noFill/>
            <a:ln>
              <a:noFill/>
            </a:ln>
          </p:spPr>
        </p:pic>
        <p:sp>
          <p:nvSpPr>
            <p:cNvPr id="673" name="Google Shape;673;p28"/>
            <p:cNvSpPr txBox="1"/>
            <p:nvPr/>
          </p:nvSpPr>
          <p:spPr bwMode="auto">
            <a:xfrm>
              <a:off x="1429870" y="1340223"/>
              <a:ext cx="21604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2800">
                  <a:solidFill>
                    <a:srgbClr val="48E135"/>
                  </a:solidFill>
                  <a:latin typeface="Calibri"/>
                  <a:ea typeface="Calibri"/>
                  <a:cs typeface="Calibri"/>
                </a:rPr>
                <a:t>Our solution</a:t>
              </a:r>
              <a:endParaRPr/>
            </a:p>
          </p:txBody>
        </p:sp>
        <p:sp>
          <p:nvSpPr>
            <p:cNvPr id="674" name="Google Shape;674;p28"/>
            <p:cNvSpPr txBox="1"/>
            <p:nvPr/>
          </p:nvSpPr>
          <p:spPr bwMode="auto">
            <a:xfrm>
              <a:off x="1597960" y="723901"/>
              <a:ext cx="8726639" cy="276959"/>
            </a:xfrm>
            <a:prstGeom prst="rect">
              <a:avLst/>
            </a:prstGeom>
            <a:noFill/>
            <a:ln>
              <a:noFill/>
            </a:ln>
          </p:spPr>
          <p:txBody>
            <a:bodyPr spcFirstLastPara="1" wrap="square" lIns="91425" tIns="45700" rIns="91425" bIns="45700" anchor="t" anchorCtr="0">
              <a:spAutoFit/>
            </a:bodyPr>
            <a:lstStyle/>
            <a:p>
              <a:pPr lvl="0" algn="ctr">
                <a:defRPr/>
              </a:pPr>
              <a:r>
                <a:rPr lang="en-US" sz="1200" b="1">
                  <a:solidFill>
                    <a:schemeClr val="dk1"/>
                  </a:solidFill>
                  <a:ea typeface="Calibri"/>
                  <a:cs typeface="Calibri"/>
                </a:rPr>
                <a:t>                                                       GUIDA AUTONOMA               PLUG &amp; PLAY                UAV + UGV             GESTIONE DATI     </a:t>
              </a:r>
              <a:endParaRPr/>
            </a:p>
          </p:txBody>
        </p:sp>
        <p:pic>
          <p:nvPicPr>
            <p:cNvPr id="675" name="Google Shape;675;p28"/>
            <p:cNvPicPr/>
            <p:nvPr/>
          </p:nvPicPr>
          <p:blipFill>
            <a:blip r:embed="rId8">
              <a:alphaModFix/>
            </a:blip>
            <a:stretch/>
          </p:blipFill>
          <p:spPr bwMode="auto">
            <a:xfrm>
              <a:off x="4658285" y="1195668"/>
              <a:ext cx="723900" cy="723900"/>
            </a:xfrm>
            <a:prstGeom prst="rect">
              <a:avLst/>
            </a:prstGeom>
            <a:noFill/>
            <a:ln>
              <a:noFill/>
            </a:ln>
          </p:spPr>
        </p:pic>
        <p:pic>
          <p:nvPicPr>
            <p:cNvPr id="676" name="Google Shape;676;p28"/>
            <p:cNvPicPr/>
            <p:nvPr/>
          </p:nvPicPr>
          <p:blipFill>
            <a:blip r:embed="rId8">
              <a:alphaModFix/>
            </a:blip>
            <a:stretch/>
          </p:blipFill>
          <p:spPr bwMode="auto">
            <a:xfrm>
              <a:off x="6083209" y="1195668"/>
              <a:ext cx="723900" cy="723900"/>
            </a:xfrm>
            <a:prstGeom prst="rect">
              <a:avLst/>
            </a:prstGeom>
            <a:noFill/>
            <a:ln>
              <a:noFill/>
            </a:ln>
          </p:spPr>
        </p:pic>
        <p:pic>
          <p:nvPicPr>
            <p:cNvPr id="677" name="Google Shape;677;p28"/>
            <p:cNvPicPr/>
            <p:nvPr/>
          </p:nvPicPr>
          <p:blipFill>
            <a:blip r:embed="rId8">
              <a:alphaModFix/>
            </a:blip>
            <a:stretch/>
          </p:blipFill>
          <p:spPr bwMode="auto">
            <a:xfrm>
              <a:off x="7328839" y="1195668"/>
              <a:ext cx="723900" cy="723900"/>
            </a:xfrm>
            <a:prstGeom prst="rect">
              <a:avLst/>
            </a:prstGeom>
            <a:noFill/>
            <a:ln>
              <a:noFill/>
            </a:ln>
          </p:spPr>
        </p:pic>
        <p:pic>
          <p:nvPicPr>
            <p:cNvPr id="678" name="Google Shape;678;p28"/>
            <p:cNvPicPr/>
            <p:nvPr/>
          </p:nvPicPr>
          <p:blipFill>
            <a:blip r:embed="rId8">
              <a:alphaModFix/>
            </a:blip>
            <a:stretch/>
          </p:blipFill>
          <p:spPr bwMode="auto">
            <a:xfrm>
              <a:off x="8704497" y="1195668"/>
              <a:ext cx="723900" cy="723900"/>
            </a:xfrm>
            <a:prstGeom prst="rect">
              <a:avLst/>
            </a:prstGeom>
            <a:noFill/>
            <a:ln>
              <a:noFill/>
            </a:ln>
          </p:spPr>
        </p:pic>
        <p:pic>
          <p:nvPicPr>
            <p:cNvPr id="679" name="Google Shape;679;p28"/>
            <p:cNvPicPr/>
            <p:nvPr/>
          </p:nvPicPr>
          <p:blipFill>
            <a:blip r:embed="rId9">
              <a:alphaModFix/>
            </a:blip>
            <a:stretch/>
          </p:blipFill>
          <p:spPr bwMode="auto">
            <a:xfrm rot="10800000" flipH="1">
              <a:off x="4276164" y="1000859"/>
              <a:ext cx="6182825" cy="47335"/>
            </a:xfrm>
            <a:prstGeom prst="rect">
              <a:avLst/>
            </a:prstGeom>
            <a:noFill/>
            <a:ln>
              <a:noFill/>
            </a:ln>
          </p:spPr>
        </p:pic>
      </p:grpSp>
      <p:sp>
        <p:nvSpPr>
          <p:cNvPr id="136705519" name="Google Shape;680;p28"/>
          <p:cNvSpPr txBox="1"/>
          <p:nvPr/>
        </p:nvSpPr>
        <p:spPr bwMode="auto">
          <a:xfrm>
            <a:off x="681891" y="365125"/>
            <a:ext cx="10515600" cy="534256"/>
          </a:xfrm>
          <a:prstGeom prst="rect">
            <a:avLst/>
          </a:prstGeom>
          <a:noFill/>
          <a:ln>
            <a:noFill/>
          </a:ln>
        </p:spPr>
        <p:txBody>
          <a:bodyPr spcFirstLastPara="1" wrap="square" lIns="91425" tIns="45700" rIns="91425" bIns="45700" anchor="t" anchorCtr="0">
            <a:noAutofit/>
          </a:bodyPr>
          <a:lstStyle/>
          <a:p>
            <a:pPr algn="ctr">
              <a:defRPr/>
            </a:pPr>
            <a:r>
              <a:rPr lang="en-US" sz="2800" b="1">
                <a:latin typeface="Uni Neue Bold"/>
                <a:ea typeface="UD Digi Kyokasho NK-B"/>
                <a:cs typeface="Aharoni"/>
              </a:rPr>
              <a:t>Punti</a:t>
            </a:r>
            <a:r>
              <a:rPr lang="en-US" sz="2800" b="1">
                <a:latin typeface="Uni Neue Bold"/>
                <a:ea typeface="UD Digi Kyokasho NK-B"/>
                <a:cs typeface="Aharoni"/>
              </a:rPr>
              <a:t> di </a:t>
            </a:r>
            <a:r>
              <a:rPr lang="en-US" sz="2800" b="1">
                <a:latin typeface="Uni Neue Bold"/>
                <a:ea typeface="UD Digi Kyokasho NK-B"/>
                <a:cs typeface="Aharoni"/>
              </a:rPr>
              <a:t>differenziazione</a:t>
            </a:r>
            <a:endParaRPr lang="en-US" sz="2800" b="1">
              <a:latin typeface="Uni Neue Bold"/>
              <a:ea typeface="UD Digi Kyokasho NK-B"/>
              <a:cs typeface="Aharoni"/>
            </a:endParaRPr>
          </a:p>
        </p:txBody>
      </p:sp>
      <p:pic>
        <p:nvPicPr>
          <p:cNvPr id="758653898" name="Immagine 8"/>
          <p:cNvPicPr>
            <a:picLocks noChangeAspect="1"/>
          </p:cNvPicPr>
          <p:nvPr/>
        </p:nvPicPr>
        <p:blipFill>
          <a:blip r:embed="rId10"/>
          <a:stretch/>
        </p:blipFill>
        <p:spPr bwMode="auto">
          <a:xfrm>
            <a:off x="11247613" y="108258"/>
            <a:ext cx="819759" cy="36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88071084" name="Immagine 4" descr="Immagine che contiene aria aperta, erba, cielo, albero&#10;&#10;Descrizione generata automaticamente"/>
          <p:cNvPicPr>
            <a:picLocks noChangeAspect="1"/>
          </p:cNvPicPr>
          <p:nvPr/>
        </p:nvPicPr>
        <p:blipFill>
          <a:blip r:embed="rId3"/>
          <a:srcRect l="34066" t="44396" r="0" b="0"/>
          <a:stretch/>
        </p:blipFill>
        <p:spPr bwMode="auto">
          <a:xfrm>
            <a:off x="17924" y="0"/>
            <a:ext cx="12192000" cy="6858000"/>
          </a:xfrm>
          <a:prstGeom prst="rect">
            <a:avLst/>
          </a:prstGeom>
        </p:spPr>
      </p:pic>
      <p:sp>
        <p:nvSpPr>
          <p:cNvPr id="122303143" name="CasellaDiTesto 2"/>
          <p:cNvSpPr txBox="1"/>
          <p:nvPr/>
        </p:nvSpPr>
        <p:spPr bwMode="auto">
          <a:xfrm>
            <a:off x="6311151" y="474345"/>
            <a:ext cx="4866292" cy="5909310"/>
          </a:xfrm>
          <a:prstGeom prst="rect">
            <a:avLst/>
          </a:prstGeom>
          <a:solidFill>
            <a:schemeClr val="bg1">
              <a:alpha val="84000"/>
            </a:schemeClr>
          </a:solidFill>
        </p:spPr>
        <p:txBody>
          <a:bodyPr wrap="square">
            <a:spAutoFit/>
          </a:bodyPr>
          <a:lstStyle/>
          <a:p>
            <a:pPr marL="285750" indent="-285750">
              <a:spcAft>
                <a:spcPts val="15"/>
              </a:spcAft>
              <a:buFont typeface="Arial"/>
              <a:buChar char="•"/>
              <a:defRPr/>
            </a:pPr>
            <a:r>
              <a:rPr lang="it-IT" sz="1800">
                <a:latin typeface="Calibri"/>
                <a:ea typeface="Aptos"/>
                <a:cs typeface="Calibri"/>
              </a:rPr>
              <a:t>Fieldrobotics (FR) si rivolge ad un target B2B, ovvero aziende e produttori agricoli  </a:t>
            </a:r>
            <a:endParaRPr/>
          </a:p>
          <a:p>
            <a:pPr marL="285750" indent="-285750">
              <a:spcAft>
                <a:spcPts val="15"/>
              </a:spcAft>
              <a:buFont typeface="Arial"/>
              <a:buChar char="•"/>
              <a:defRPr/>
            </a:pPr>
            <a:endParaRPr lang="it-IT" sz="1800">
              <a:latin typeface="Calibri"/>
              <a:ea typeface="Aptos"/>
              <a:cs typeface="Calibri"/>
            </a:endParaRPr>
          </a:p>
          <a:p>
            <a:pPr marL="285750" indent="-285750">
              <a:spcAft>
                <a:spcPts val="15"/>
              </a:spcAft>
              <a:buFont typeface="Arial"/>
              <a:buChar char="•"/>
              <a:defRPr/>
            </a:pPr>
            <a:r>
              <a:rPr lang="it-IT" sz="1800">
                <a:latin typeface="Calibri"/>
                <a:ea typeface="Aptos"/>
                <a:cs typeface="Calibri"/>
              </a:rPr>
              <a:t>Il rover ha un prezzo di 140.000€</a:t>
            </a:r>
            <a:endParaRPr/>
          </a:p>
          <a:p>
            <a:pPr marL="285750" indent="-285750">
              <a:spcAft>
                <a:spcPts val="15"/>
              </a:spcAft>
              <a:buFont typeface="Arial"/>
              <a:buChar char="•"/>
              <a:defRPr/>
            </a:pPr>
            <a:endParaRPr lang="it-IT" sz="1800">
              <a:latin typeface="Calibri"/>
              <a:ea typeface="Aptos"/>
              <a:cs typeface="Calibri"/>
            </a:endParaRPr>
          </a:p>
          <a:p>
            <a:pPr marL="285750" indent="-285750">
              <a:spcAft>
                <a:spcPts val="15"/>
              </a:spcAft>
              <a:buFont typeface="Arial"/>
              <a:buChar char="•"/>
              <a:defRPr/>
            </a:pPr>
            <a:r>
              <a:rPr lang="it-IT" sz="1800">
                <a:latin typeface="Calibri"/>
                <a:ea typeface="Aptos"/>
                <a:cs typeface="Calibri"/>
              </a:rPr>
              <a:t>Ogni attrezzo ha un suo prezzo specifico: irroratore (</a:t>
            </a:r>
            <a:r>
              <a:rPr lang="it-IT">
                <a:latin typeface="Calibri"/>
                <a:ea typeface="Aptos"/>
                <a:cs typeface="Calibri"/>
              </a:rPr>
              <a:t>40</a:t>
            </a:r>
            <a:r>
              <a:rPr lang="it-IT" sz="1800">
                <a:latin typeface="Calibri"/>
                <a:ea typeface="Aptos"/>
                <a:cs typeface="Calibri"/>
              </a:rPr>
              <a:t>K€), trincia (8k€), disco interfilare (10K€), software per il conteggio frutti (20K€).</a:t>
            </a:r>
            <a:endParaRPr/>
          </a:p>
          <a:p>
            <a:pPr marL="285750" indent="-285750">
              <a:spcAft>
                <a:spcPts val="15"/>
              </a:spcAft>
              <a:buFont typeface="Arial"/>
              <a:buChar char="•"/>
              <a:defRPr/>
            </a:pPr>
            <a:endParaRPr lang="it-IT">
              <a:latin typeface="Calibri"/>
              <a:ea typeface="Aptos"/>
              <a:cs typeface="Calibri"/>
            </a:endParaRPr>
          </a:p>
          <a:p>
            <a:pPr marL="285750" indent="-285750">
              <a:spcAft>
                <a:spcPts val="15"/>
              </a:spcAft>
              <a:buFont typeface="Arial"/>
              <a:buChar char="•"/>
              <a:defRPr/>
            </a:pPr>
            <a:r>
              <a:rPr lang="it-IT" sz="1800">
                <a:latin typeface="Calibri"/>
                <a:ea typeface="Aptos"/>
                <a:cs typeface="Calibri"/>
              </a:rPr>
              <a:t>Gli attrezzi sono acquistati da produttori e adattati sul rover in base alle esigenze del cliente </a:t>
            </a:r>
            <a:endParaRPr/>
          </a:p>
          <a:p>
            <a:pPr marL="285750" indent="-285750">
              <a:spcAft>
                <a:spcPts val="15"/>
              </a:spcAft>
              <a:buFont typeface="Arial"/>
              <a:buChar char="•"/>
              <a:defRPr/>
            </a:pPr>
            <a:endParaRPr lang="it-IT" sz="1800">
              <a:latin typeface="Calibri"/>
              <a:ea typeface="Aptos"/>
              <a:cs typeface="Calibri"/>
            </a:endParaRPr>
          </a:p>
          <a:p>
            <a:pPr marL="285750" indent="-285750">
              <a:spcAft>
                <a:spcPts val="15"/>
              </a:spcAft>
              <a:buFont typeface="Arial"/>
              <a:buChar char="•"/>
              <a:defRPr/>
            </a:pPr>
            <a:r>
              <a:rPr lang="it-IT">
                <a:latin typeface="Calibri"/>
                <a:ea typeface="Aptos"/>
                <a:cs typeface="Calibri"/>
              </a:rPr>
              <a:t>Fieldrobotics offre </a:t>
            </a:r>
            <a:r>
              <a:rPr lang="it-IT" sz="1800">
                <a:latin typeface="Calibri"/>
                <a:ea typeface="Aptos"/>
                <a:cs typeface="Calibri"/>
              </a:rPr>
              <a:t>ai suoi clienti supporto tecnico e formazione per garantire un uso ottimale del rover e degli </a:t>
            </a:r>
            <a:r>
              <a:rPr lang="it-IT">
                <a:latin typeface="Calibri"/>
                <a:ea typeface="Aptos"/>
                <a:cs typeface="Calibri"/>
              </a:rPr>
              <a:t>attrezzi</a:t>
            </a:r>
            <a:r>
              <a:rPr lang="it-IT" sz="1800">
                <a:latin typeface="Calibri"/>
                <a:ea typeface="Aptos"/>
                <a:cs typeface="Calibri"/>
              </a:rPr>
              <a:t> attraverso webinar, tutorial, sessioni di training personalizzate e interventi sul campo </a:t>
            </a:r>
            <a:endParaRPr/>
          </a:p>
          <a:p>
            <a:pPr marL="285750" indent="-285750">
              <a:spcAft>
                <a:spcPts val="15"/>
              </a:spcAft>
              <a:buFont typeface="Arial"/>
              <a:buChar char="•"/>
              <a:defRPr/>
            </a:pPr>
            <a:endParaRPr lang="it-IT">
              <a:latin typeface="Calibri"/>
              <a:ea typeface="Aptos"/>
              <a:cs typeface="Calibri"/>
            </a:endParaRPr>
          </a:p>
          <a:p>
            <a:pPr marL="285750" indent="-285750">
              <a:spcAft>
                <a:spcPts val="15"/>
              </a:spcAft>
              <a:buFont typeface="Arial"/>
              <a:buChar char="•"/>
              <a:defRPr/>
            </a:pPr>
            <a:r>
              <a:rPr lang="it-IT" sz="1800">
                <a:latin typeface="Calibri"/>
                <a:ea typeface="Aptos"/>
                <a:cs typeface="Calibri"/>
              </a:rPr>
              <a:t>La startup </a:t>
            </a:r>
            <a:r>
              <a:rPr lang="it-IT">
                <a:latin typeface="Calibri"/>
                <a:ea typeface="Aptos"/>
                <a:cs typeface="Calibri"/>
              </a:rPr>
              <a:t>è in procinto di attivare la rete di distribuzione e di supporto post-vendita</a:t>
            </a:r>
            <a:endParaRPr sz="1800">
              <a:latin typeface="Calibri"/>
              <a:ea typeface="Aptos"/>
              <a:cs typeface="Calibri"/>
            </a:endParaRPr>
          </a:p>
        </p:txBody>
      </p:sp>
      <p:sp>
        <p:nvSpPr>
          <p:cNvPr id="1528926668" name="Google Shape;620;p24"/>
          <p:cNvSpPr txBox="1"/>
          <p:nvPr/>
        </p:nvSpPr>
        <p:spPr bwMode="auto">
          <a:xfrm>
            <a:off x="1237702" y="599851"/>
            <a:ext cx="5073449" cy="42503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F0000"/>
              </a:buClr>
              <a:buSzPts val="2800"/>
              <a:buFont typeface="Calibri"/>
              <a:buNone/>
              <a:defRPr/>
            </a:pPr>
            <a:r>
              <a:rPr lang="en-US" sz="2800" b="1">
                <a:solidFill>
                  <a:schemeClr val="bg1"/>
                </a:solidFill>
                <a:latin typeface="Calibri"/>
                <a:ea typeface="Calibri"/>
                <a:cs typeface="Calibri"/>
              </a:rPr>
              <a:t>Modello</a:t>
            </a:r>
            <a:r>
              <a:rPr lang="en-US" sz="2800" b="1">
                <a:solidFill>
                  <a:schemeClr val="bg1"/>
                </a:solidFill>
                <a:latin typeface="Calibri"/>
                <a:ea typeface="Calibri"/>
                <a:cs typeface="Calibri"/>
              </a:rPr>
              <a:t> di Business</a:t>
            </a:r>
            <a:endParaRPr lang="en-US">
              <a:solidFill>
                <a:schemeClr val="bg1"/>
              </a:solidFill>
            </a:endParaRPr>
          </a:p>
        </p:txBody>
      </p:sp>
      <p:pic>
        <p:nvPicPr>
          <p:cNvPr id="1620991505" name="Immagine 1"/>
          <p:cNvPicPr>
            <a:picLocks noChangeAspect="1"/>
          </p:cNvPicPr>
          <p:nvPr/>
        </p:nvPicPr>
        <p:blipFill>
          <a:blip r:embed="rId4"/>
          <a:stretch/>
        </p:blipFill>
        <p:spPr bwMode="auto">
          <a:xfrm>
            <a:off x="11247613" y="108258"/>
            <a:ext cx="819759" cy="36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911162736" name="Segnaposto numero diapositiva 1"/>
          <p:cNvSpPr>
            <a:spLocks noGrp="1"/>
          </p:cNvSpPr>
          <p:nvPr>
            <p:ph type="sldNum" idx="12"/>
          </p:nvPr>
        </p:nvSpPr>
        <p:spPr bwMode="auto"/>
        <p:txBody>
          <a:bodyPr/>
          <a:lstStyle/>
          <a:p>
            <a:pPr marL="0" lvl="0" indent="0" algn="r" rtl="0">
              <a:spcBef>
                <a:spcPts val="0"/>
              </a:spcBef>
              <a:spcAft>
                <a:spcPts val="0"/>
              </a:spcAft>
              <a:buNone/>
              <a:defRPr/>
            </a:pPr>
            <a:fld id="{00000000-1234-1234-1234-123412341234}" type="slidenum">
              <a:rPr lang="en-US"/>
              <a:t>16</a:t>
            </a:fld>
            <a:endParaRPr lang="en-US"/>
          </a:p>
        </p:txBody>
      </p:sp>
      <p:sp>
        <p:nvSpPr>
          <p:cNvPr id="419942878" name="CasellaDiTesto 2"/>
          <p:cNvSpPr txBox="1"/>
          <p:nvPr/>
        </p:nvSpPr>
        <p:spPr bwMode="auto">
          <a:xfrm>
            <a:off x="385011" y="272717"/>
            <a:ext cx="8060540" cy="584775"/>
          </a:xfrm>
          <a:prstGeom prst="rect">
            <a:avLst/>
          </a:prstGeom>
          <a:noFill/>
        </p:spPr>
        <p:txBody>
          <a:bodyPr wrap="none" rtlCol="0">
            <a:spAutoFit/>
          </a:bodyPr>
          <a:lstStyle/>
          <a:p>
            <a:pPr>
              <a:defRPr/>
            </a:pPr>
            <a:r>
              <a:rPr lang="en-US" sz="3200" b="1">
                <a:latin typeface="Calibri"/>
                <a:cs typeface="Calibri"/>
              </a:rPr>
              <a:t>Vendita</a:t>
            </a:r>
            <a:r>
              <a:rPr lang="en-US" sz="3200" b="1">
                <a:latin typeface="Calibri"/>
                <a:cs typeface="Calibri"/>
              </a:rPr>
              <a:t>, </a:t>
            </a:r>
            <a:r>
              <a:rPr lang="en-US" sz="3200" b="1">
                <a:latin typeface="Calibri"/>
                <a:cs typeface="Calibri"/>
              </a:rPr>
              <a:t>distribuzione</a:t>
            </a:r>
            <a:r>
              <a:rPr lang="en-US" sz="3200" b="1">
                <a:latin typeface="Calibri"/>
                <a:cs typeface="Calibri"/>
              </a:rPr>
              <a:t> e </a:t>
            </a:r>
            <a:r>
              <a:rPr lang="en-US" sz="3200" b="1">
                <a:latin typeface="Calibri"/>
                <a:cs typeface="Calibri"/>
              </a:rPr>
              <a:t>supporto</a:t>
            </a:r>
            <a:r>
              <a:rPr lang="en-US" sz="3200" b="1">
                <a:latin typeface="Calibri"/>
                <a:cs typeface="Calibri"/>
              </a:rPr>
              <a:t> post </a:t>
            </a:r>
            <a:r>
              <a:rPr lang="en-US" sz="3200" b="1">
                <a:latin typeface="Calibri"/>
                <a:cs typeface="Calibri"/>
              </a:rPr>
              <a:t>vendita</a:t>
            </a:r>
            <a:endParaRPr lang="en-US" sz="3200" b="1">
              <a:latin typeface="Calibri"/>
              <a:cs typeface="Calibri"/>
            </a:endParaRPr>
          </a:p>
        </p:txBody>
      </p:sp>
      <p:sp>
        <p:nvSpPr>
          <p:cNvPr id="1875658291" name="CasellaDiTesto 3"/>
          <p:cNvSpPr txBox="1"/>
          <p:nvPr/>
        </p:nvSpPr>
        <p:spPr bwMode="auto">
          <a:xfrm>
            <a:off x="591671" y="1076513"/>
            <a:ext cx="10901083" cy="5632311"/>
          </a:xfrm>
          <a:prstGeom prst="rect">
            <a:avLst/>
          </a:prstGeom>
          <a:noFill/>
        </p:spPr>
        <p:txBody>
          <a:bodyPr wrap="square" rtlCol="0">
            <a:spAutoFit/>
          </a:bodyPr>
          <a:lstStyle/>
          <a:p>
            <a:pPr>
              <a:defRPr/>
            </a:pPr>
            <a:r>
              <a:rPr lang="it-IT" b="1"/>
              <a:t>Ad oggi</a:t>
            </a:r>
            <a:endParaRPr/>
          </a:p>
          <a:p>
            <a:pPr marL="285750" indent="-285750">
              <a:buFont typeface="Arial"/>
              <a:buChar char="•"/>
              <a:defRPr/>
            </a:pPr>
            <a:r>
              <a:rPr lang="it-IT"/>
              <a:t>Vendita diretta al cliente finale.</a:t>
            </a:r>
            <a:endParaRPr/>
          </a:p>
          <a:p>
            <a:pPr marL="285750" indent="-285750">
              <a:buFont typeface="Arial"/>
              <a:buChar char="•"/>
              <a:defRPr/>
            </a:pPr>
            <a:r>
              <a:rPr lang="it-IT"/>
              <a:t>Supporto post vendita meccanico, elettronico e software ad appannaggio di FR.</a:t>
            </a:r>
            <a:endParaRPr/>
          </a:p>
          <a:p>
            <a:pPr>
              <a:defRPr/>
            </a:pPr>
            <a:endParaRPr lang="it-IT"/>
          </a:p>
          <a:p>
            <a:pPr>
              <a:defRPr/>
            </a:pPr>
            <a:r>
              <a:rPr lang="it-IT" b="1"/>
              <a:t>Nei prossimi tre anni</a:t>
            </a:r>
            <a:endParaRPr/>
          </a:p>
          <a:p>
            <a:pPr marL="285750" indent="-285750">
              <a:buFont typeface="Arial"/>
              <a:buChar char="•"/>
              <a:defRPr/>
            </a:pPr>
            <a:r>
              <a:rPr lang="it-IT"/>
              <a:t>Costituzione di una rete di Hub territoriali tecnologici e commerciali presso aziende agricole pioniere, scelte perché già riconosciute come esempi di innovazione nei rispettivi territori. </a:t>
            </a:r>
            <a:endParaRPr/>
          </a:p>
          <a:p>
            <a:pPr marL="285750" indent="-285750">
              <a:buFont typeface="Arial"/>
              <a:buChar char="•"/>
              <a:defRPr/>
            </a:pPr>
            <a:r>
              <a:rPr lang="it-IT"/>
              <a:t>Gli hub non si limiteranno a utilizzare il rover autonomo, ma mostreranno la tecnologia (hub tecnologici) e in alcuni casi fungeranno da distributori e garantiranno il supporto </a:t>
            </a:r>
            <a:r>
              <a:rPr lang="it-IT"/>
              <a:t>post-vendita </a:t>
            </a:r>
            <a:r>
              <a:rPr lang="it-IT"/>
              <a:t>(hub commerciali). Gli hub saranno strumentali alla creazione di una comunità di innovatori in ambito agri-tech.</a:t>
            </a:r>
            <a:endParaRPr/>
          </a:p>
          <a:p>
            <a:pPr marL="285750" indent="-285750">
              <a:buFont typeface="Arial"/>
              <a:buChar char="•"/>
              <a:defRPr/>
            </a:pPr>
            <a:r>
              <a:rPr lang="it-IT"/>
              <a:t>Agli hub commerciali verrà garantita l’esclusività territoriale. È prevista la costituzione di una decina di hub sul territorio italiano. </a:t>
            </a:r>
            <a:endParaRPr/>
          </a:p>
          <a:p>
            <a:pPr marL="285750" indent="-285750">
              <a:buFont typeface="Arial"/>
              <a:buChar char="•"/>
              <a:defRPr/>
            </a:pPr>
            <a:r>
              <a:rPr lang="it-IT"/>
              <a:t>Il supporto meccanico ed elettronico sarà devoluto agli hub, il supporto software verrà fornito in remoto da FR.</a:t>
            </a:r>
            <a:endParaRPr/>
          </a:p>
          <a:p>
            <a:pPr>
              <a:defRPr/>
            </a:pPr>
            <a:endParaRPr lang="it-IT"/>
          </a:p>
          <a:p>
            <a:pPr>
              <a:defRPr/>
            </a:pPr>
            <a:r>
              <a:rPr lang="it-IT" b="1"/>
              <a:t>Dal 2028 in poi </a:t>
            </a:r>
            <a:endParaRPr/>
          </a:p>
          <a:p>
            <a:pPr marL="285750" indent="-285750">
              <a:buFont typeface="Arial"/>
              <a:buChar char="•"/>
              <a:defRPr/>
            </a:pPr>
            <a:r>
              <a:rPr lang="it-IT"/>
              <a:t>FR si espanderà a livello globale, conseguentemente dovrà essere progettata e implementata la rete distributiva e </a:t>
            </a:r>
            <a:r>
              <a:rPr lang="it-IT"/>
              <a:t>post-vendita</a:t>
            </a:r>
            <a:r>
              <a:rPr lang="it-IT"/>
              <a:t>.</a:t>
            </a:r>
            <a:endParaRPr/>
          </a:p>
          <a:p>
            <a:pPr>
              <a:defRPr/>
            </a:pPr>
            <a:endParaRPr lang="it-IT"/>
          </a:p>
        </p:txBody>
      </p:sp>
      <p:pic>
        <p:nvPicPr>
          <p:cNvPr id="905869702" name="Immagine 4"/>
          <p:cNvPicPr>
            <a:picLocks noChangeAspect="1"/>
          </p:cNvPicPr>
          <p:nvPr/>
        </p:nvPicPr>
        <p:blipFill>
          <a:blip r:embed="rId3"/>
          <a:stretch/>
        </p:blipFill>
        <p:spPr bwMode="auto">
          <a:xfrm>
            <a:off x="11247613" y="108258"/>
            <a:ext cx="819759" cy="36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cxnSp>
        <p:nvCxnSpPr>
          <p:cNvPr id="1373621473" name="Connettore 2 6"/>
          <p:cNvCxnSpPr/>
          <p:nvPr/>
        </p:nvCxnSpPr>
        <p:spPr bwMode="auto">
          <a:xfrm>
            <a:off x="325513" y="5337212"/>
            <a:ext cx="10789177" cy="961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65937239" name="Connettore 2 11"/>
          <p:cNvCxnSpPr/>
          <p:nvPr/>
        </p:nvCxnSpPr>
        <p:spPr bwMode="auto">
          <a:xfrm>
            <a:off x="2170594" y="4725144"/>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2248129" name="CasellaDiTesto 12"/>
          <p:cNvSpPr txBox="1"/>
          <p:nvPr/>
        </p:nvSpPr>
        <p:spPr bwMode="auto">
          <a:xfrm>
            <a:off x="1282621" y="4064920"/>
            <a:ext cx="1903085" cy="646331"/>
          </a:xfrm>
          <a:prstGeom prst="rect">
            <a:avLst/>
          </a:prstGeom>
          <a:noFill/>
        </p:spPr>
        <p:txBody>
          <a:bodyPr wrap="none" rtlCol="0">
            <a:spAutoFit/>
          </a:bodyPr>
          <a:lstStyle/>
          <a:p>
            <a:pPr algn="ctr">
              <a:defRPr/>
            </a:pPr>
            <a:r>
              <a:rPr lang="it-IT" b="1" i="1"/>
              <a:t>Costituzione di </a:t>
            </a:r>
            <a:endParaRPr/>
          </a:p>
          <a:p>
            <a:pPr algn="ctr">
              <a:defRPr/>
            </a:pPr>
            <a:r>
              <a:rPr lang="it-IT" b="1" i="1"/>
              <a:t>FieldRobotics</a:t>
            </a:r>
            <a:endParaRPr lang="it-IT" b="1"/>
          </a:p>
        </p:txBody>
      </p:sp>
      <p:cxnSp>
        <p:nvCxnSpPr>
          <p:cNvPr id="823647103" name="Connettore 1 15"/>
          <p:cNvCxnSpPr/>
          <p:nvPr/>
        </p:nvCxnSpPr>
        <p:spPr bwMode="auto">
          <a:xfrm>
            <a:off x="2152306" y="5157192"/>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63893929" name="Connettore 1 16"/>
          <p:cNvCxnSpPr/>
          <p:nvPr/>
        </p:nvCxnSpPr>
        <p:spPr bwMode="auto">
          <a:xfrm>
            <a:off x="3665618" y="5157192"/>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9204220" name="Connettore 1 17"/>
          <p:cNvCxnSpPr/>
          <p:nvPr/>
        </p:nvCxnSpPr>
        <p:spPr bwMode="auto">
          <a:xfrm>
            <a:off x="4315812" y="5157192"/>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68990924" name="Connettore 1 18"/>
          <p:cNvCxnSpPr/>
          <p:nvPr/>
        </p:nvCxnSpPr>
        <p:spPr bwMode="auto">
          <a:xfrm>
            <a:off x="4934472" y="5157192"/>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95004574" name="Connettore 1 19"/>
          <p:cNvCxnSpPr/>
          <p:nvPr/>
        </p:nvCxnSpPr>
        <p:spPr bwMode="auto">
          <a:xfrm>
            <a:off x="5663496" y="5157192"/>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11087531" name="Connettore 1 20"/>
          <p:cNvCxnSpPr/>
          <p:nvPr/>
        </p:nvCxnSpPr>
        <p:spPr bwMode="auto">
          <a:xfrm>
            <a:off x="6613249" y="5157192"/>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9195083" name="Connettore 1 21"/>
          <p:cNvCxnSpPr/>
          <p:nvPr/>
        </p:nvCxnSpPr>
        <p:spPr bwMode="auto">
          <a:xfrm>
            <a:off x="7310740" y="5157192"/>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67282162" name="Connettore 1 22"/>
          <p:cNvCxnSpPr/>
          <p:nvPr/>
        </p:nvCxnSpPr>
        <p:spPr bwMode="auto">
          <a:xfrm>
            <a:off x="8055532" y="5157192"/>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38292078" name="Connettore 1 23"/>
          <p:cNvCxnSpPr/>
          <p:nvPr/>
        </p:nvCxnSpPr>
        <p:spPr bwMode="auto">
          <a:xfrm>
            <a:off x="9572165" y="5157192"/>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55238623" name="CasellaDiTesto 25"/>
          <p:cNvSpPr txBox="1"/>
          <p:nvPr/>
        </p:nvSpPr>
        <p:spPr bwMode="auto">
          <a:xfrm rot="19165426">
            <a:off x="4020672" y="5685119"/>
            <a:ext cx="633507" cy="369332"/>
          </a:xfrm>
          <a:prstGeom prst="rect">
            <a:avLst/>
          </a:prstGeom>
          <a:noFill/>
        </p:spPr>
        <p:txBody>
          <a:bodyPr wrap="none" rtlCol="0">
            <a:spAutoFit/>
          </a:bodyPr>
          <a:lstStyle/>
          <a:p>
            <a:pPr>
              <a:defRPr/>
            </a:pPr>
            <a:r>
              <a:rPr lang="it-IT" b="1"/>
              <a:t>3/24</a:t>
            </a:r>
            <a:endParaRPr/>
          </a:p>
        </p:txBody>
      </p:sp>
      <p:sp>
        <p:nvSpPr>
          <p:cNvPr id="598821221" name="CasellaDiTesto 27"/>
          <p:cNvSpPr txBox="1"/>
          <p:nvPr/>
        </p:nvSpPr>
        <p:spPr bwMode="auto">
          <a:xfrm rot="19165426">
            <a:off x="4591686" y="5685119"/>
            <a:ext cx="633507" cy="369332"/>
          </a:xfrm>
          <a:prstGeom prst="rect">
            <a:avLst/>
          </a:prstGeom>
          <a:noFill/>
        </p:spPr>
        <p:txBody>
          <a:bodyPr wrap="none" rtlCol="0">
            <a:spAutoFit/>
          </a:bodyPr>
          <a:lstStyle/>
          <a:p>
            <a:pPr>
              <a:defRPr/>
            </a:pPr>
            <a:r>
              <a:rPr lang="it-IT" b="1"/>
              <a:t>4</a:t>
            </a:r>
            <a:r>
              <a:rPr lang="it-IT" b="1"/>
              <a:t>/24</a:t>
            </a:r>
            <a:endParaRPr/>
          </a:p>
        </p:txBody>
      </p:sp>
      <p:sp>
        <p:nvSpPr>
          <p:cNvPr id="639677773" name="CasellaDiTesto 28"/>
          <p:cNvSpPr txBox="1"/>
          <p:nvPr/>
        </p:nvSpPr>
        <p:spPr bwMode="auto">
          <a:xfrm rot="19165426">
            <a:off x="5399717" y="5653587"/>
            <a:ext cx="633507" cy="369332"/>
          </a:xfrm>
          <a:prstGeom prst="rect">
            <a:avLst/>
          </a:prstGeom>
          <a:noFill/>
        </p:spPr>
        <p:txBody>
          <a:bodyPr wrap="none" rtlCol="0">
            <a:spAutoFit/>
          </a:bodyPr>
          <a:lstStyle/>
          <a:p>
            <a:pPr>
              <a:defRPr/>
            </a:pPr>
            <a:r>
              <a:rPr lang="it-IT" b="1"/>
              <a:t>6</a:t>
            </a:r>
            <a:r>
              <a:rPr lang="it-IT" b="1"/>
              <a:t>/24</a:t>
            </a:r>
            <a:endParaRPr/>
          </a:p>
        </p:txBody>
      </p:sp>
      <p:sp>
        <p:nvSpPr>
          <p:cNvPr id="1675425584" name="CasellaDiTesto 29"/>
          <p:cNvSpPr txBox="1"/>
          <p:nvPr/>
        </p:nvSpPr>
        <p:spPr bwMode="auto">
          <a:xfrm rot="19165426">
            <a:off x="6253988" y="5685119"/>
            <a:ext cx="761747" cy="369332"/>
          </a:xfrm>
          <a:prstGeom prst="rect">
            <a:avLst/>
          </a:prstGeom>
          <a:noFill/>
        </p:spPr>
        <p:txBody>
          <a:bodyPr wrap="none" rtlCol="0">
            <a:spAutoFit/>
          </a:bodyPr>
          <a:lstStyle/>
          <a:p>
            <a:pPr>
              <a:defRPr/>
            </a:pPr>
            <a:r>
              <a:rPr lang="it-IT" b="1"/>
              <a:t>10</a:t>
            </a:r>
            <a:r>
              <a:rPr lang="it-IT" b="1"/>
              <a:t>/24</a:t>
            </a:r>
            <a:endParaRPr/>
          </a:p>
        </p:txBody>
      </p:sp>
      <p:sp>
        <p:nvSpPr>
          <p:cNvPr id="884940285" name="CasellaDiTesto 30"/>
          <p:cNvSpPr txBox="1"/>
          <p:nvPr/>
        </p:nvSpPr>
        <p:spPr bwMode="auto">
          <a:xfrm rot="19165426">
            <a:off x="6967421" y="5669353"/>
            <a:ext cx="761747" cy="369332"/>
          </a:xfrm>
          <a:prstGeom prst="rect">
            <a:avLst/>
          </a:prstGeom>
          <a:noFill/>
        </p:spPr>
        <p:txBody>
          <a:bodyPr wrap="none" rtlCol="0">
            <a:spAutoFit/>
          </a:bodyPr>
          <a:lstStyle/>
          <a:p>
            <a:pPr>
              <a:defRPr/>
            </a:pPr>
            <a:r>
              <a:rPr lang="it-IT" b="1"/>
              <a:t>12/24</a:t>
            </a:r>
            <a:endParaRPr/>
          </a:p>
        </p:txBody>
      </p:sp>
      <p:sp>
        <p:nvSpPr>
          <p:cNvPr id="1853728683" name="CasellaDiTesto 31"/>
          <p:cNvSpPr txBox="1"/>
          <p:nvPr/>
        </p:nvSpPr>
        <p:spPr bwMode="auto">
          <a:xfrm rot="19165426">
            <a:off x="7775983" y="5685119"/>
            <a:ext cx="633507" cy="369332"/>
          </a:xfrm>
          <a:prstGeom prst="rect">
            <a:avLst/>
          </a:prstGeom>
          <a:noFill/>
        </p:spPr>
        <p:txBody>
          <a:bodyPr wrap="none" rtlCol="0">
            <a:spAutoFit/>
          </a:bodyPr>
          <a:lstStyle/>
          <a:p>
            <a:pPr>
              <a:defRPr/>
            </a:pPr>
            <a:r>
              <a:rPr lang="it-IT" b="1"/>
              <a:t>3</a:t>
            </a:r>
            <a:r>
              <a:rPr lang="it-IT" b="1"/>
              <a:t>/25</a:t>
            </a:r>
            <a:endParaRPr/>
          </a:p>
        </p:txBody>
      </p:sp>
      <p:sp>
        <p:nvSpPr>
          <p:cNvPr id="1114880597" name="CasellaDiTesto 32"/>
          <p:cNvSpPr txBox="1"/>
          <p:nvPr/>
        </p:nvSpPr>
        <p:spPr bwMode="auto">
          <a:xfrm rot="19165426">
            <a:off x="9212606" y="5695587"/>
            <a:ext cx="633507" cy="369332"/>
          </a:xfrm>
          <a:prstGeom prst="rect">
            <a:avLst/>
          </a:prstGeom>
          <a:noFill/>
        </p:spPr>
        <p:txBody>
          <a:bodyPr wrap="none" rtlCol="0">
            <a:spAutoFit/>
          </a:bodyPr>
          <a:lstStyle/>
          <a:p>
            <a:pPr>
              <a:defRPr/>
            </a:pPr>
            <a:r>
              <a:rPr lang="it-IT" b="1"/>
              <a:t>6</a:t>
            </a:r>
            <a:r>
              <a:rPr lang="it-IT" b="1"/>
              <a:t>/25</a:t>
            </a:r>
            <a:endParaRPr/>
          </a:p>
        </p:txBody>
      </p:sp>
      <p:sp>
        <p:nvSpPr>
          <p:cNvPr id="1438313610" name="CasellaDiTesto 33"/>
          <p:cNvSpPr txBox="1"/>
          <p:nvPr/>
        </p:nvSpPr>
        <p:spPr bwMode="auto">
          <a:xfrm>
            <a:off x="11645364" y="5533957"/>
            <a:ext cx="261610" cy="369332"/>
          </a:xfrm>
          <a:prstGeom prst="rect">
            <a:avLst/>
          </a:prstGeom>
          <a:noFill/>
        </p:spPr>
        <p:txBody>
          <a:bodyPr wrap="none" rtlCol="0">
            <a:spAutoFit/>
          </a:bodyPr>
          <a:lstStyle/>
          <a:p>
            <a:pPr>
              <a:defRPr/>
            </a:pPr>
            <a:r>
              <a:rPr lang="it-IT" b="1"/>
              <a:t>t</a:t>
            </a:r>
            <a:endParaRPr/>
          </a:p>
        </p:txBody>
      </p:sp>
      <p:sp>
        <p:nvSpPr>
          <p:cNvPr id="1453948608" name="CasellaDiTesto 34"/>
          <p:cNvSpPr txBox="1"/>
          <p:nvPr/>
        </p:nvSpPr>
        <p:spPr bwMode="auto">
          <a:xfrm rot="19165426">
            <a:off x="1772659" y="5628085"/>
            <a:ext cx="633507" cy="369332"/>
          </a:xfrm>
          <a:prstGeom prst="rect">
            <a:avLst/>
          </a:prstGeom>
          <a:noFill/>
        </p:spPr>
        <p:txBody>
          <a:bodyPr wrap="none" rtlCol="0">
            <a:spAutoFit/>
          </a:bodyPr>
          <a:lstStyle/>
          <a:p>
            <a:pPr>
              <a:defRPr/>
            </a:pPr>
            <a:r>
              <a:rPr lang="it-IT" b="1"/>
              <a:t>3/22</a:t>
            </a:r>
            <a:endParaRPr/>
          </a:p>
        </p:txBody>
      </p:sp>
      <p:sp>
        <p:nvSpPr>
          <p:cNvPr id="1245818313" name="CasellaDiTesto 48"/>
          <p:cNvSpPr txBox="1"/>
          <p:nvPr/>
        </p:nvSpPr>
        <p:spPr bwMode="auto">
          <a:xfrm>
            <a:off x="9690931" y="3449327"/>
            <a:ext cx="1188146" cy="646331"/>
          </a:xfrm>
          <a:prstGeom prst="rect">
            <a:avLst/>
          </a:prstGeom>
          <a:noFill/>
        </p:spPr>
        <p:txBody>
          <a:bodyPr wrap="none" rtlCol="0">
            <a:spAutoFit/>
          </a:bodyPr>
          <a:lstStyle/>
          <a:p>
            <a:pPr algn="ctr">
              <a:defRPr/>
            </a:pPr>
            <a:r>
              <a:rPr lang="it-IT" b="1" i="1"/>
              <a:t>5</a:t>
            </a:r>
            <a:r>
              <a:rPr lang="it-IT" b="1" i="1"/>
              <a:t>° Rover </a:t>
            </a:r>
            <a:endParaRPr/>
          </a:p>
          <a:p>
            <a:pPr algn="ctr">
              <a:defRPr/>
            </a:pPr>
            <a:r>
              <a:rPr lang="it-IT" b="1" i="1"/>
              <a:t>installato</a:t>
            </a:r>
            <a:endParaRPr lang="it-IT" b="1" i="1"/>
          </a:p>
        </p:txBody>
      </p:sp>
      <p:cxnSp>
        <p:nvCxnSpPr>
          <p:cNvPr id="807857462" name="Connettore 2 50"/>
          <p:cNvCxnSpPr/>
          <p:nvPr/>
        </p:nvCxnSpPr>
        <p:spPr bwMode="auto">
          <a:xfrm>
            <a:off x="3657718" y="3588221"/>
            <a:ext cx="7898" cy="1465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6309132" name="Connettore 2 51"/>
          <p:cNvCxnSpPr/>
          <p:nvPr/>
        </p:nvCxnSpPr>
        <p:spPr bwMode="auto">
          <a:xfrm>
            <a:off x="5647732" y="4000443"/>
            <a:ext cx="0" cy="102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0989126" name="Connettore 2 52"/>
          <p:cNvCxnSpPr/>
          <p:nvPr/>
        </p:nvCxnSpPr>
        <p:spPr bwMode="auto">
          <a:xfrm>
            <a:off x="6613249" y="2311336"/>
            <a:ext cx="0" cy="2689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4729896" name="Connettore 2 53"/>
          <p:cNvCxnSpPr/>
          <p:nvPr/>
        </p:nvCxnSpPr>
        <p:spPr bwMode="auto">
          <a:xfrm>
            <a:off x="3126528" y="4100473"/>
            <a:ext cx="0" cy="984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75184578" name="CasellaDiTesto 55"/>
          <p:cNvSpPr txBox="1"/>
          <p:nvPr/>
        </p:nvSpPr>
        <p:spPr bwMode="auto">
          <a:xfrm>
            <a:off x="3613992" y="2028939"/>
            <a:ext cx="1377300" cy="923330"/>
          </a:xfrm>
          <a:prstGeom prst="rect">
            <a:avLst/>
          </a:prstGeom>
          <a:noFill/>
        </p:spPr>
        <p:txBody>
          <a:bodyPr wrap="none" rtlCol="0">
            <a:spAutoFit/>
          </a:bodyPr>
          <a:lstStyle/>
          <a:p>
            <a:pPr algn="ctr">
              <a:defRPr/>
            </a:pPr>
            <a:r>
              <a:rPr lang="it-IT" b="1" i="1"/>
              <a:t>Ingresso </a:t>
            </a:r>
            <a:endParaRPr/>
          </a:p>
          <a:p>
            <a:pPr algn="ctr">
              <a:defRPr/>
            </a:pPr>
            <a:r>
              <a:rPr lang="it-IT" b="1" i="1"/>
              <a:t>Bonfiglioli </a:t>
            </a:r>
            <a:endParaRPr/>
          </a:p>
          <a:p>
            <a:pPr algn="ctr">
              <a:defRPr/>
            </a:pPr>
            <a:r>
              <a:rPr lang="it-IT" b="1" i="1"/>
              <a:t>in CS</a:t>
            </a:r>
            <a:endParaRPr lang="it-IT" b="1"/>
          </a:p>
        </p:txBody>
      </p:sp>
      <p:sp>
        <p:nvSpPr>
          <p:cNvPr id="1822775329" name="CasellaDiTesto 56"/>
          <p:cNvSpPr txBox="1"/>
          <p:nvPr/>
        </p:nvSpPr>
        <p:spPr bwMode="auto">
          <a:xfrm>
            <a:off x="4296900" y="1027165"/>
            <a:ext cx="1326004" cy="923330"/>
          </a:xfrm>
          <a:prstGeom prst="rect">
            <a:avLst/>
          </a:prstGeom>
          <a:noFill/>
        </p:spPr>
        <p:txBody>
          <a:bodyPr wrap="none" rtlCol="0">
            <a:spAutoFit/>
          </a:bodyPr>
          <a:lstStyle/>
          <a:p>
            <a:pPr algn="ctr">
              <a:defRPr/>
            </a:pPr>
            <a:r>
              <a:rPr lang="it-IT" b="1" i="1"/>
              <a:t>Apertura </a:t>
            </a:r>
            <a:endParaRPr/>
          </a:p>
          <a:p>
            <a:pPr algn="ctr">
              <a:defRPr/>
            </a:pPr>
            <a:r>
              <a:rPr lang="it-IT" b="1" i="1"/>
              <a:t>impianto </a:t>
            </a:r>
            <a:endParaRPr/>
          </a:p>
          <a:p>
            <a:pPr algn="ctr">
              <a:defRPr/>
            </a:pPr>
            <a:r>
              <a:rPr lang="it-IT" b="1" i="1"/>
              <a:t>produttivo</a:t>
            </a:r>
            <a:endParaRPr lang="it-IT" b="1"/>
          </a:p>
        </p:txBody>
      </p:sp>
      <p:sp>
        <p:nvSpPr>
          <p:cNvPr id="2122319143" name="CasellaDiTesto 57"/>
          <p:cNvSpPr txBox="1"/>
          <p:nvPr/>
        </p:nvSpPr>
        <p:spPr bwMode="auto">
          <a:xfrm>
            <a:off x="3062398" y="2898104"/>
            <a:ext cx="1188146" cy="646331"/>
          </a:xfrm>
          <a:prstGeom prst="rect">
            <a:avLst/>
          </a:prstGeom>
          <a:noFill/>
        </p:spPr>
        <p:txBody>
          <a:bodyPr wrap="none" rtlCol="0">
            <a:spAutoFit/>
          </a:bodyPr>
          <a:lstStyle/>
          <a:p>
            <a:pPr algn="ctr">
              <a:defRPr/>
            </a:pPr>
            <a:r>
              <a:rPr lang="it-IT" b="1" i="1"/>
              <a:t>1° Rover </a:t>
            </a:r>
            <a:endParaRPr/>
          </a:p>
          <a:p>
            <a:pPr algn="ctr">
              <a:defRPr/>
            </a:pPr>
            <a:r>
              <a:rPr lang="it-IT" b="1" i="1"/>
              <a:t>venduto</a:t>
            </a:r>
            <a:endParaRPr lang="it-IT" b="1"/>
          </a:p>
        </p:txBody>
      </p:sp>
      <p:cxnSp>
        <p:nvCxnSpPr>
          <p:cNvPr id="1431722881" name="Connettore 2 58"/>
          <p:cNvCxnSpPr/>
          <p:nvPr/>
        </p:nvCxnSpPr>
        <p:spPr bwMode="auto">
          <a:xfrm>
            <a:off x="4289967" y="2951460"/>
            <a:ext cx="28638" cy="213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9167546" name="CasellaDiTesto 61"/>
          <p:cNvSpPr txBox="1"/>
          <p:nvPr/>
        </p:nvSpPr>
        <p:spPr bwMode="auto">
          <a:xfrm>
            <a:off x="1901990" y="3676230"/>
            <a:ext cx="1754481" cy="367360"/>
          </a:xfrm>
          <a:prstGeom prst="rect">
            <a:avLst/>
          </a:prstGeom>
          <a:solidFill>
            <a:schemeClr val="bg1"/>
          </a:solidFill>
        </p:spPr>
        <p:txBody>
          <a:bodyPr wrap="square" rtlCol="0">
            <a:spAutoFit/>
          </a:bodyPr>
          <a:lstStyle/>
          <a:p>
            <a:pPr algn="ctr">
              <a:defRPr/>
            </a:pPr>
            <a:r>
              <a:rPr lang="it-IT" b="1" i="1"/>
              <a:t>1° Dipendente</a:t>
            </a:r>
            <a:endParaRPr/>
          </a:p>
        </p:txBody>
      </p:sp>
      <p:cxnSp>
        <p:nvCxnSpPr>
          <p:cNvPr id="1807651199" name="Connettore 2 62"/>
          <p:cNvCxnSpPr/>
          <p:nvPr/>
        </p:nvCxnSpPr>
        <p:spPr bwMode="auto">
          <a:xfrm>
            <a:off x="4905827" y="1970741"/>
            <a:ext cx="17860" cy="3114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4981830" name="CasellaDiTesto 67"/>
          <p:cNvSpPr txBox="1"/>
          <p:nvPr/>
        </p:nvSpPr>
        <p:spPr bwMode="auto">
          <a:xfrm>
            <a:off x="6514656" y="2732164"/>
            <a:ext cx="1705952" cy="646331"/>
          </a:xfrm>
          <a:prstGeom prst="rect">
            <a:avLst/>
          </a:prstGeom>
          <a:noFill/>
        </p:spPr>
        <p:txBody>
          <a:bodyPr wrap="square" rtlCol="0">
            <a:spAutoFit/>
          </a:bodyPr>
          <a:lstStyle/>
          <a:p>
            <a:pPr algn="ctr">
              <a:defRPr/>
            </a:pPr>
            <a:r>
              <a:rPr lang="it-IT" b="1" i="1"/>
              <a:t>Certificazione del rover </a:t>
            </a:r>
            <a:endParaRPr/>
          </a:p>
        </p:txBody>
      </p:sp>
      <p:cxnSp>
        <p:nvCxnSpPr>
          <p:cNvPr id="647996759" name="Connettore 2 68"/>
          <p:cNvCxnSpPr/>
          <p:nvPr/>
        </p:nvCxnSpPr>
        <p:spPr bwMode="auto">
          <a:xfrm>
            <a:off x="8043583" y="464750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5831480" name="Connettore 1 4"/>
          <p:cNvCxnSpPr/>
          <p:nvPr/>
        </p:nvCxnSpPr>
        <p:spPr bwMode="auto">
          <a:xfrm>
            <a:off x="3116694" y="5117088"/>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20706931" name="CasellaDiTesto 5"/>
          <p:cNvSpPr txBox="1"/>
          <p:nvPr/>
        </p:nvSpPr>
        <p:spPr bwMode="auto">
          <a:xfrm rot="19165426">
            <a:off x="2613763" y="5652149"/>
            <a:ext cx="633507" cy="369332"/>
          </a:xfrm>
          <a:prstGeom prst="rect">
            <a:avLst/>
          </a:prstGeom>
          <a:noFill/>
        </p:spPr>
        <p:txBody>
          <a:bodyPr wrap="none" rtlCol="0">
            <a:spAutoFit/>
          </a:bodyPr>
          <a:lstStyle/>
          <a:p>
            <a:pPr>
              <a:defRPr/>
            </a:pPr>
            <a:r>
              <a:rPr lang="it-IT" b="1"/>
              <a:t>9/23</a:t>
            </a:r>
            <a:endParaRPr/>
          </a:p>
        </p:txBody>
      </p:sp>
      <p:sp>
        <p:nvSpPr>
          <p:cNvPr id="1876200150" name="CasellaDiTesto 7"/>
          <p:cNvSpPr txBox="1"/>
          <p:nvPr/>
        </p:nvSpPr>
        <p:spPr bwMode="auto">
          <a:xfrm rot="19165426">
            <a:off x="3248576" y="5612045"/>
            <a:ext cx="761747" cy="369332"/>
          </a:xfrm>
          <a:prstGeom prst="rect">
            <a:avLst/>
          </a:prstGeom>
          <a:noFill/>
        </p:spPr>
        <p:txBody>
          <a:bodyPr wrap="none" rtlCol="0">
            <a:spAutoFit/>
          </a:bodyPr>
          <a:lstStyle/>
          <a:p>
            <a:pPr>
              <a:defRPr/>
            </a:pPr>
            <a:r>
              <a:rPr lang="it-IT" b="1"/>
              <a:t>12</a:t>
            </a:r>
            <a:r>
              <a:rPr lang="it-IT" b="1"/>
              <a:t>/23</a:t>
            </a:r>
            <a:endParaRPr/>
          </a:p>
        </p:txBody>
      </p:sp>
      <p:cxnSp>
        <p:nvCxnSpPr>
          <p:cNvPr id="987315476" name="Connettore 2 35"/>
          <p:cNvCxnSpPr/>
          <p:nvPr/>
        </p:nvCxnSpPr>
        <p:spPr bwMode="auto">
          <a:xfrm>
            <a:off x="7299802" y="3429000"/>
            <a:ext cx="0" cy="1620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27592870" name="CasellaDiTesto 43"/>
          <p:cNvSpPr txBox="1"/>
          <p:nvPr/>
        </p:nvSpPr>
        <p:spPr bwMode="auto">
          <a:xfrm>
            <a:off x="5471463" y="921818"/>
            <a:ext cx="2826967" cy="1323439"/>
          </a:xfrm>
          <a:prstGeom prst="rect">
            <a:avLst/>
          </a:prstGeom>
          <a:noFill/>
        </p:spPr>
        <p:txBody>
          <a:bodyPr wrap="square" rtlCol="0">
            <a:spAutoFit/>
          </a:bodyPr>
          <a:lstStyle/>
          <a:p>
            <a:pPr algn="ctr">
              <a:defRPr/>
            </a:pPr>
            <a:r>
              <a:rPr lang="it-IT" sz="2000" b="1" i="1">
                <a:latin typeface="Calibri"/>
                <a:cs typeface="Calibri"/>
              </a:rPr>
              <a:t>Rover finalista al </a:t>
            </a:r>
            <a:endParaRPr/>
          </a:p>
          <a:p>
            <a:pPr algn="ctr">
              <a:defRPr/>
            </a:pPr>
            <a:r>
              <a:rPr lang="it-IT" sz="2000" b="1" i="1">
                <a:latin typeface="Calibri"/>
                <a:cs typeface="Calibri"/>
              </a:rPr>
              <a:t>Best </a:t>
            </a:r>
            <a:r>
              <a:rPr lang="it-IT" sz="2000" b="1" i="1">
                <a:latin typeface="Calibri"/>
                <a:cs typeface="Calibri"/>
              </a:rPr>
              <a:t>Tractor</a:t>
            </a:r>
            <a:r>
              <a:rPr lang="it-IT" sz="2000" b="1" i="1">
                <a:latin typeface="Calibri"/>
                <a:cs typeface="Calibri"/>
              </a:rPr>
              <a:t> of the </a:t>
            </a:r>
            <a:r>
              <a:rPr lang="it-IT" sz="2000" b="1" i="1">
                <a:latin typeface="Calibri"/>
                <a:cs typeface="Calibri"/>
              </a:rPr>
              <a:t>Year</a:t>
            </a:r>
            <a:endParaRPr lang="it-IT" sz="2000" b="1" i="1">
              <a:latin typeface="Calibri"/>
              <a:cs typeface="Calibri"/>
            </a:endParaRPr>
          </a:p>
          <a:p>
            <a:pPr algn="ctr">
              <a:defRPr/>
            </a:pPr>
            <a:r>
              <a:rPr lang="it-IT" sz="2000" b="1">
                <a:solidFill>
                  <a:srgbClr val="000000"/>
                </a:solidFill>
                <a:latin typeface="Calibri"/>
                <a:ea typeface="Times New Roman"/>
                <a:cs typeface="Calibri"/>
              </a:rPr>
              <a:t>Categoria </a:t>
            </a:r>
            <a:r>
              <a:rPr lang="it-IT" sz="2000" b="1">
                <a:solidFill>
                  <a:srgbClr val="000000"/>
                </a:solidFill>
                <a:latin typeface="Calibri"/>
                <a:ea typeface="Times New Roman"/>
                <a:cs typeface="Calibri"/>
              </a:rPr>
              <a:t>Toybot</a:t>
            </a:r>
            <a:r>
              <a:rPr lang="it-IT" sz="2000" b="1">
                <a:solidFill>
                  <a:srgbClr val="000000"/>
                </a:solidFill>
                <a:latin typeface="Calibri"/>
                <a:ea typeface="Times New Roman"/>
                <a:cs typeface="Calibri"/>
              </a:rPr>
              <a:t>  </a:t>
            </a:r>
            <a:endParaRPr/>
          </a:p>
          <a:p>
            <a:pPr algn="ctr">
              <a:defRPr/>
            </a:pPr>
            <a:r>
              <a:rPr lang="it-IT" sz="2000" b="1">
                <a:solidFill>
                  <a:srgbClr val="000000"/>
                </a:solidFill>
                <a:latin typeface="Calibri"/>
                <a:ea typeface="Times New Roman"/>
                <a:cs typeface="Calibri"/>
              </a:rPr>
              <a:t>EIMA 2024</a:t>
            </a:r>
            <a:r>
              <a:rPr lang="it-IT" sz="2000" b="1">
                <a:latin typeface="Calibri"/>
                <a:cs typeface="Calibri"/>
              </a:rPr>
              <a:t> </a:t>
            </a:r>
            <a:endParaRPr lang="it-IT" sz="2000" b="1">
              <a:latin typeface="Calibri"/>
              <a:cs typeface="Calibri"/>
            </a:endParaRPr>
          </a:p>
        </p:txBody>
      </p:sp>
      <p:sp>
        <p:nvSpPr>
          <p:cNvPr id="1675021539" name="CasellaDiTesto 45"/>
          <p:cNvSpPr txBox="1"/>
          <p:nvPr/>
        </p:nvSpPr>
        <p:spPr bwMode="auto">
          <a:xfrm>
            <a:off x="199387" y="3619753"/>
            <a:ext cx="1080318" cy="1200329"/>
          </a:xfrm>
          <a:prstGeom prst="rect">
            <a:avLst/>
          </a:prstGeom>
          <a:noFill/>
        </p:spPr>
        <p:txBody>
          <a:bodyPr wrap="square" rtlCol="0">
            <a:spAutoFit/>
          </a:bodyPr>
          <a:lstStyle/>
          <a:p>
            <a:pPr algn="ctr">
              <a:defRPr/>
            </a:pPr>
            <a:r>
              <a:rPr lang="it-IT" b="1"/>
              <a:t>5 anni di R&amp;D presso UNIBO </a:t>
            </a:r>
            <a:endParaRPr/>
          </a:p>
        </p:txBody>
      </p:sp>
      <p:cxnSp>
        <p:nvCxnSpPr>
          <p:cNvPr id="136838316" name="Connettore 2 59"/>
          <p:cNvCxnSpPr/>
          <p:nvPr/>
        </p:nvCxnSpPr>
        <p:spPr bwMode="auto">
          <a:xfrm>
            <a:off x="731938" y="4859256"/>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9438121" name="CasellaDiTesto 74"/>
          <p:cNvSpPr txBox="1"/>
          <p:nvPr/>
        </p:nvSpPr>
        <p:spPr bwMode="auto">
          <a:xfrm>
            <a:off x="325513" y="325470"/>
            <a:ext cx="3499676" cy="523220"/>
          </a:xfrm>
          <a:prstGeom prst="rect">
            <a:avLst/>
          </a:prstGeom>
          <a:noFill/>
        </p:spPr>
        <p:txBody>
          <a:bodyPr wrap="none" rtlCol="0">
            <a:spAutoFit/>
          </a:bodyPr>
          <a:lstStyle/>
          <a:p>
            <a:pPr>
              <a:defRPr/>
            </a:pPr>
            <a:r>
              <a:rPr lang="en-US" sz="2800" b="1"/>
              <a:t>Roadmap – ad oggi</a:t>
            </a:r>
            <a:endParaRPr/>
          </a:p>
        </p:txBody>
      </p:sp>
      <p:sp useBgFill="1">
        <p:nvSpPr>
          <p:cNvPr id="1602883804" name="CasellaDiTesto 8"/>
          <p:cNvSpPr txBox="1"/>
          <p:nvPr/>
        </p:nvSpPr>
        <p:spPr bwMode="auto">
          <a:xfrm>
            <a:off x="4937518" y="2755732"/>
            <a:ext cx="1672254" cy="1200329"/>
          </a:xfrm>
          <a:prstGeom prst="rect">
            <a:avLst/>
          </a:prstGeom>
        </p:spPr>
        <p:txBody>
          <a:bodyPr wrap="square" rtlCol="0">
            <a:spAutoFit/>
          </a:bodyPr>
          <a:lstStyle/>
          <a:p>
            <a:pPr algn="ctr">
              <a:defRPr/>
            </a:pPr>
            <a:r>
              <a:rPr lang="it-IT" b="1" i="1"/>
              <a:t>Acquisizione </a:t>
            </a:r>
            <a:endParaRPr/>
          </a:p>
          <a:p>
            <a:pPr algn="ctr">
              <a:defRPr/>
            </a:pPr>
            <a:r>
              <a:rPr lang="it-IT" b="1" i="1"/>
              <a:t>portafoglio </a:t>
            </a:r>
            <a:endParaRPr/>
          </a:p>
          <a:p>
            <a:pPr algn="ctr">
              <a:defRPr/>
            </a:pPr>
            <a:r>
              <a:rPr lang="it-IT" b="1" i="1"/>
              <a:t>brevetti </a:t>
            </a:r>
            <a:endParaRPr/>
          </a:p>
          <a:p>
            <a:pPr algn="ctr">
              <a:defRPr/>
            </a:pPr>
            <a:r>
              <a:rPr lang="it-IT" b="1" i="1"/>
              <a:t>da UNIBO</a:t>
            </a:r>
            <a:endParaRPr lang="it-IT" b="1"/>
          </a:p>
        </p:txBody>
      </p:sp>
      <p:sp>
        <p:nvSpPr>
          <p:cNvPr id="1427091048" name="CasellaDiTesto 10"/>
          <p:cNvSpPr txBox="1"/>
          <p:nvPr/>
        </p:nvSpPr>
        <p:spPr bwMode="auto">
          <a:xfrm>
            <a:off x="7318524" y="3366963"/>
            <a:ext cx="1415850" cy="1200329"/>
          </a:xfrm>
          <a:prstGeom prst="rect">
            <a:avLst/>
          </a:prstGeom>
          <a:noFill/>
        </p:spPr>
        <p:txBody>
          <a:bodyPr wrap="square">
            <a:spAutoFit/>
          </a:bodyPr>
          <a:lstStyle/>
          <a:p>
            <a:pPr algn="ctr">
              <a:defRPr/>
            </a:pPr>
            <a:r>
              <a:rPr lang="it-IT" b="1" i="1"/>
              <a:t>I</a:t>
            </a:r>
            <a:r>
              <a:rPr lang="it-IT" b="1" i="1"/>
              <a:t>ngresso</a:t>
            </a:r>
            <a:r>
              <a:rPr lang="it-IT" b="1" i="1"/>
              <a:t> LEA e PERSEA in CS</a:t>
            </a:r>
            <a:endParaRPr lang="it-IT" b="1"/>
          </a:p>
        </p:txBody>
      </p:sp>
      <p:cxnSp>
        <p:nvCxnSpPr>
          <p:cNvPr id="2132333039" name="Connettore 1 23"/>
          <p:cNvCxnSpPr/>
          <p:nvPr/>
        </p:nvCxnSpPr>
        <p:spPr bwMode="auto">
          <a:xfrm>
            <a:off x="10181769" y="5136170"/>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004933931" name="CasellaDiTesto 24"/>
          <p:cNvSpPr txBox="1"/>
          <p:nvPr/>
        </p:nvSpPr>
        <p:spPr bwMode="auto">
          <a:xfrm rot="19165426">
            <a:off x="9822210" y="5674566"/>
            <a:ext cx="633507" cy="369332"/>
          </a:xfrm>
          <a:prstGeom prst="rect">
            <a:avLst/>
          </a:prstGeom>
          <a:noFill/>
        </p:spPr>
        <p:txBody>
          <a:bodyPr wrap="none" rtlCol="0">
            <a:spAutoFit/>
          </a:bodyPr>
          <a:lstStyle/>
          <a:p>
            <a:pPr>
              <a:defRPr/>
            </a:pPr>
            <a:r>
              <a:rPr lang="it-IT" b="1"/>
              <a:t>7</a:t>
            </a:r>
            <a:r>
              <a:rPr lang="it-IT" b="1"/>
              <a:t>/25</a:t>
            </a:r>
            <a:endParaRPr/>
          </a:p>
        </p:txBody>
      </p:sp>
      <p:cxnSp>
        <p:nvCxnSpPr>
          <p:cNvPr id="13430250" name="Connettore 2 68"/>
          <p:cNvCxnSpPr/>
          <p:nvPr/>
        </p:nvCxnSpPr>
        <p:spPr bwMode="auto">
          <a:xfrm>
            <a:off x="9566920" y="1488830"/>
            <a:ext cx="0" cy="3560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90651" name="CasellaDiTesto 37"/>
          <p:cNvSpPr txBox="1"/>
          <p:nvPr/>
        </p:nvSpPr>
        <p:spPr bwMode="auto">
          <a:xfrm>
            <a:off x="8791457" y="794674"/>
            <a:ext cx="1885931" cy="646331"/>
          </a:xfrm>
          <a:prstGeom prst="rect">
            <a:avLst/>
          </a:prstGeom>
          <a:noFill/>
        </p:spPr>
        <p:txBody>
          <a:bodyPr wrap="square" rtlCol="0">
            <a:spAutoFit/>
          </a:bodyPr>
          <a:lstStyle/>
          <a:p>
            <a:pPr algn="ctr">
              <a:defRPr/>
            </a:pPr>
            <a:r>
              <a:rPr lang="it-IT" b="1" i="1"/>
              <a:t>Finanziamento Smart &amp; Start </a:t>
            </a:r>
            <a:endParaRPr lang="it-IT" b="1" i="1"/>
          </a:p>
        </p:txBody>
      </p:sp>
      <p:cxnSp>
        <p:nvCxnSpPr>
          <p:cNvPr id="1299504219" name="Connettore 2 68"/>
          <p:cNvCxnSpPr/>
          <p:nvPr/>
        </p:nvCxnSpPr>
        <p:spPr bwMode="auto">
          <a:xfrm>
            <a:off x="10181777" y="4219917"/>
            <a:ext cx="0" cy="829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1836284" name="CasellaDiTesto 42"/>
          <p:cNvSpPr txBox="1"/>
          <p:nvPr/>
        </p:nvSpPr>
        <p:spPr bwMode="auto">
          <a:xfrm rot="19165426">
            <a:off x="10542175" y="5637777"/>
            <a:ext cx="633507" cy="369332"/>
          </a:xfrm>
          <a:prstGeom prst="rect">
            <a:avLst/>
          </a:prstGeom>
          <a:noFill/>
        </p:spPr>
        <p:txBody>
          <a:bodyPr wrap="none" rtlCol="0">
            <a:spAutoFit/>
          </a:bodyPr>
          <a:lstStyle/>
          <a:p>
            <a:pPr>
              <a:defRPr/>
            </a:pPr>
            <a:r>
              <a:rPr lang="it-IT" b="1"/>
              <a:t>9</a:t>
            </a:r>
            <a:r>
              <a:rPr lang="it-IT" b="1"/>
              <a:t>/25</a:t>
            </a:r>
            <a:endParaRPr/>
          </a:p>
        </p:txBody>
      </p:sp>
      <p:sp>
        <p:nvSpPr>
          <p:cNvPr id="219721078" name="CasellaDiTesto 44"/>
          <p:cNvSpPr txBox="1"/>
          <p:nvPr/>
        </p:nvSpPr>
        <p:spPr bwMode="auto">
          <a:xfrm>
            <a:off x="10384235" y="4327209"/>
            <a:ext cx="1726756" cy="369332"/>
          </a:xfrm>
          <a:prstGeom prst="rect">
            <a:avLst/>
          </a:prstGeom>
          <a:noFill/>
        </p:spPr>
        <p:txBody>
          <a:bodyPr wrap="none" rtlCol="0">
            <a:spAutoFit/>
          </a:bodyPr>
          <a:lstStyle/>
          <a:p>
            <a:pPr algn="ctr">
              <a:defRPr/>
            </a:pPr>
            <a:r>
              <a:rPr lang="it-IT" b="1" i="1"/>
              <a:t>3° </a:t>
            </a:r>
            <a:r>
              <a:rPr lang="it-IT" b="1" i="1"/>
              <a:t>Dipendente</a:t>
            </a:r>
            <a:endParaRPr lang="it-IT" b="1" i="1"/>
          </a:p>
        </p:txBody>
      </p:sp>
      <p:cxnSp>
        <p:nvCxnSpPr>
          <p:cNvPr id="1871066136" name="Connettore 1 23"/>
          <p:cNvCxnSpPr/>
          <p:nvPr/>
        </p:nvCxnSpPr>
        <p:spPr bwMode="auto">
          <a:xfrm>
            <a:off x="10838666" y="5162442"/>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6580083" name="Connettore 2 68"/>
          <p:cNvCxnSpPr/>
          <p:nvPr/>
        </p:nvCxnSpPr>
        <p:spPr bwMode="auto">
          <a:xfrm flipH="1">
            <a:off x="10838677" y="4679719"/>
            <a:ext cx="8868" cy="36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48541217" name="Immagine 77"/>
          <p:cNvPicPr>
            <a:picLocks noChangeAspect="1"/>
          </p:cNvPicPr>
          <p:nvPr/>
        </p:nvPicPr>
        <p:blipFill>
          <a:blip r:embed="rId3"/>
          <a:stretch/>
        </p:blipFill>
        <p:spPr bwMode="auto">
          <a:xfrm>
            <a:off x="11247613" y="108258"/>
            <a:ext cx="819759" cy="360000"/>
          </a:xfrm>
          <a:prstGeom prst="rect">
            <a:avLst/>
          </a:prstGeom>
        </p:spPr>
      </p:pic>
      <p:sp>
        <p:nvSpPr>
          <p:cNvPr id="994806927" name="Segnaposto numero diapositiva 1"/>
          <p:cNvSpPr txBox="1"/>
          <p:nvPr/>
        </p:nvSpPr>
        <p:spPr bwMode="auto">
          <a:xfrm>
            <a:off x="8610600" y="6455206"/>
            <a:ext cx="2743200" cy="365125"/>
          </a:xfrm>
          <a:prstGeom prst="rect">
            <a:avLst/>
          </a:prstGeom>
        </p:spPr>
        <p:txBody>
          <a:bodyPr/>
          <a:lstStyle>
            <a:defPPr>
              <a:defRPr lang="de-DE"/>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r">
              <a:defRPr/>
            </a:pPr>
            <a:fld id="{00000000-1234-1234-1234-123412341234}" type="slidenum">
              <a:rPr lang="en-US" sz="1200">
                <a:solidFill>
                  <a:schemeClr val="bg1">
                    <a:lumMod val="65000"/>
                  </a:schemeClr>
                </a:solidFill>
                <a:latin typeface="Calibri"/>
                <a:cs typeface="Calibri"/>
              </a:rPr>
              <a:t>17</a:t>
            </a:fld>
            <a:endParaRPr lang="en-US" sz="1200">
              <a:solidFill>
                <a:schemeClr val="bg1">
                  <a:lumMod val="65000"/>
                </a:schemeClr>
              </a:solidFill>
              <a:latin typeface="Calibri"/>
              <a:cs typeface="Calibri"/>
            </a:endParaRPr>
          </a:p>
        </p:txBody>
      </p:sp>
      <p:sp>
        <p:nvSpPr>
          <p:cNvPr id="688162467" name="CasellaDiTesto 2"/>
          <p:cNvSpPr txBox="1"/>
          <p:nvPr/>
        </p:nvSpPr>
        <p:spPr bwMode="auto">
          <a:xfrm rot="19165426">
            <a:off x="8512040" y="5681877"/>
            <a:ext cx="633507" cy="369332"/>
          </a:xfrm>
          <a:prstGeom prst="rect">
            <a:avLst/>
          </a:prstGeom>
          <a:noFill/>
        </p:spPr>
        <p:txBody>
          <a:bodyPr wrap="none" rtlCol="0">
            <a:spAutoFit/>
          </a:bodyPr>
          <a:lstStyle/>
          <a:p>
            <a:pPr>
              <a:defRPr/>
            </a:pPr>
            <a:r>
              <a:rPr lang="it-IT" b="1"/>
              <a:t>3</a:t>
            </a:r>
            <a:r>
              <a:rPr lang="it-IT" b="1"/>
              <a:t>/25</a:t>
            </a:r>
            <a:endParaRPr/>
          </a:p>
        </p:txBody>
      </p:sp>
      <p:cxnSp>
        <p:nvCxnSpPr>
          <p:cNvPr id="1212989525" name="Connettore 1 22"/>
          <p:cNvCxnSpPr/>
          <p:nvPr/>
        </p:nvCxnSpPr>
        <p:spPr bwMode="auto">
          <a:xfrm>
            <a:off x="8849958" y="5134497"/>
            <a:ext cx="0" cy="3600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75286830" name="Connettore 2 68"/>
          <p:cNvCxnSpPr/>
          <p:nvPr/>
        </p:nvCxnSpPr>
        <p:spPr bwMode="auto">
          <a:xfrm>
            <a:off x="8843831" y="3221269"/>
            <a:ext cx="0" cy="1766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8386293" name="CasellaDiTesto 39"/>
          <p:cNvSpPr txBox="1"/>
          <p:nvPr/>
        </p:nvSpPr>
        <p:spPr bwMode="auto">
          <a:xfrm>
            <a:off x="8065359" y="1693230"/>
            <a:ext cx="1573889" cy="1477328"/>
          </a:xfrm>
          <a:prstGeom prst="rect">
            <a:avLst/>
          </a:prstGeom>
          <a:noFill/>
        </p:spPr>
        <p:txBody>
          <a:bodyPr wrap="square" rtlCol="0">
            <a:spAutoFit/>
          </a:bodyPr>
          <a:lstStyle/>
          <a:p>
            <a:pPr algn="ctr">
              <a:defRPr/>
            </a:pPr>
            <a:r>
              <a:rPr lang="it-IT" b="1" i="1"/>
              <a:t>Premio </a:t>
            </a:r>
            <a:r>
              <a:rPr lang="it-IT" b="1" i="1"/>
              <a:t>EuRobotics</a:t>
            </a:r>
            <a:r>
              <a:rPr lang="it-IT" b="1" i="1"/>
              <a:t> Tech Transfer Award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908564675" name="CasellaDiTesto 3"/>
          <p:cNvSpPr txBox="1"/>
          <p:nvPr/>
        </p:nvSpPr>
        <p:spPr bwMode="auto">
          <a:xfrm>
            <a:off x="325513" y="116429"/>
            <a:ext cx="3158237" cy="575542"/>
          </a:xfrm>
          <a:prstGeom prst="rect">
            <a:avLst/>
          </a:prstGeom>
          <a:noFill/>
        </p:spPr>
        <p:txBody>
          <a:bodyPr wrap="none" rtlCol="0">
            <a:spAutoFit/>
          </a:bodyPr>
          <a:lstStyle/>
          <a:p>
            <a:pPr>
              <a:defRPr/>
            </a:pPr>
            <a:r>
              <a:rPr lang="en-US" sz="2800" b="1"/>
              <a:t>Prossimi</a:t>
            </a:r>
            <a:r>
              <a:rPr lang="en-US" sz="2800" b="1"/>
              <a:t> </a:t>
            </a:r>
            <a:r>
              <a:rPr lang="en-US" sz="2800" b="1"/>
              <a:t>sviluppi</a:t>
            </a:r>
            <a:endParaRPr lang="en-US" sz="2800" b="1"/>
          </a:p>
        </p:txBody>
      </p:sp>
      <p:pic>
        <p:nvPicPr>
          <p:cNvPr id="1059964398" name="Immagine 4"/>
          <p:cNvPicPr>
            <a:picLocks noChangeAspect="1"/>
          </p:cNvPicPr>
          <p:nvPr/>
        </p:nvPicPr>
        <p:blipFill>
          <a:blip r:embed="rId3"/>
          <a:stretch/>
        </p:blipFill>
        <p:spPr bwMode="auto">
          <a:xfrm>
            <a:off x="11247613" y="108258"/>
            <a:ext cx="819759" cy="360000"/>
          </a:xfrm>
          <a:prstGeom prst="rect">
            <a:avLst/>
          </a:prstGeom>
        </p:spPr>
      </p:pic>
      <p:sp>
        <p:nvSpPr>
          <p:cNvPr id="1728007792" name="Segnaposto testo 3"/>
          <p:cNvSpPr txBox="1"/>
          <p:nvPr/>
        </p:nvSpPr>
        <p:spPr bwMode="auto">
          <a:xfrm>
            <a:off x="827967" y="1648516"/>
            <a:ext cx="7528758" cy="464197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pPr>
              <a:defRPr/>
            </a:pPr>
            <a:endParaRPr lang="it-IT"/>
          </a:p>
        </p:txBody>
      </p:sp>
      <p:sp>
        <p:nvSpPr>
          <p:cNvPr id="1919581888" name="Segnaposto numero diapositiva 1"/>
          <p:cNvSpPr txBox="1"/>
          <p:nvPr/>
        </p:nvSpPr>
        <p:spPr bwMode="auto">
          <a:xfrm>
            <a:off x="8610600" y="6455206"/>
            <a:ext cx="2743200" cy="365125"/>
          </a:xfrm>
          <a:prstGeom prst="rect">
            <a:avLst/>
          </a:prstGeom>
        </p:spPr>
        <p:txBody>
          <a:bodyPr/>
          <a:lstStyle>
            <a:defPPr>
              <a:defRPr lang="de-DE"/>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r">
              <a:defRPr/>
            </a:pPr>
            <a:fld id="{00000000-1234-1234-1234-123412341234}" type="slidenum">
              <a:rPr lang="en-US" sz="1200">
                <a:solidFill>
                  <a:schemeClr val="bg1">
                    <a:lumMod val="65000"/>
                  </a:schemeClr>
                </a:solidFill>
                <a:latin typeface="Calibri"/>
                <a:cs typeface="Calibri"/>
              </a:rPr>
              <a:t>18</a:t>
            </a:fld>
            <a:endParaRPr lang="en-US" sz="1200">
              <a:solidFill>
                <a:schemeClr val="bg1">
                  <a:lumMod val="65000"/>
                </a:schemeClr>
              </a:solidFill>
              <a:latin typeface="Calibri"/>
              <a:cs typeface="Calibri"/>
            </a:endParaRPr>
          </a:p>
        </p:txBody>
      </p:sp>
      <p:sp>
        <p:nvSpPr>
          <p:cNvPr id="104342162" name="CasellaDiTesto 10"/>
          <p:cNvSpPr txBox="1"/>
          <p:nvPr/>
        </p:nvSpPr>
        <p:spPr bwMode="auto">
          <a:xfrm>
            <a:off x="374365" y="582503"/>
            <a:ext cx="11707907" cy="6401753"/>
          </a:xfrm>
          <a:prstGeom prst="rect">
            <a:avLst/>
          </a:prstGeom>
          <a:noFill/>
        </p:spPr>
        <p:txBody>
          <a:bodyPr wrap="square">
            <a:spAutoFit/>
          </a:bodyPr>
          <a:lstStyle/>
          <a:p>
            <a:pPr>
              <a:defRPr/>
            </a:pPr>
            <a:r>
              <a:rPr lang="it-IT" sz="2000" b="1">
                <a:latin typeface="Calibri"/>
                <a:cs typeface="Calibri"/>
              </a:rPr>
              <a:t>Tecnologie a mercato:</a:t>
            </a:r>
            <a:endParaRPr/>
          </a:p>
          <a:p>
            <a:pPr marL="285750" indent="-285750">
              <a:buFont typeface="Arial"/>
              <a:buChar char="•"/>
              <a:defRPr/>
            </a:pPr>
            <a:r>
              <a:rPr lang="it-IT">
                <a:latin typeface="Calibri"/>
                <a:cs typeface="Calibri"/>
              </a:rPr>
              <a:t>Rover Autonomo </a:t>
            </a:r>
            <a:r>
              <a:rPr lang="it-IT">
                <a:latin typeface="Calibri"/>
                <a:cs typeface="Calibri"/>
              </a:rPr>
              <a:t>Hammerhead</a:t>
            </a:r>
            <a:endParaRPr lang="it-IT">
              <a:latin typeface="Calibri"/>
              <a:cs typeface="Calibri"/>
            </a:endParaRPr>
          </a:p>
          <a:p>
            <a:pPr marL="285750" indent="-285750">
              <a:buFont typeface="Arial"/>
              <a:buChar char="•"/>
              <a:defRPr/>
            </a:pPr>
            <a:r>
              <a:rPr lang="it-IT">
                <a:latin typeface="Calibri"/>
                <a:cs typeface="Calibri"/>
              </a:rPr>
              <a:t>Implement</a:t>
            </a:r>
            <a:r>
              <a:rPr lang="it-IT">
                <a:latin typeface="Calibri"/>
                <a:cs typeface="Calibri"/>
              </a:rPr>
              <a:t> meccatronici (Tecnologie per il diserbo meccanico intelligente)</a:t>
            </a:r>
            <a:endParaRPr/>
          </a:p>
          <a:p>
            <a:pPr marL="285750" indent="-285750">
              <a:buFont typeface="Arial"/>
              <a:buChar char="•"/>
              <a:defRPr/>
            </a:pPr>
            <a:r>
              <a:rPr lang="it-IT">
                <a:latin typeface="Calibri"/>
                <a:cs typeface="Calibri"/>
              </a:rPr>
              <a:t>Implement</a:t>
            </a:r>
            <a:r>
              <a:rPr lang="it-IT">
                <a:latin typeface="Calibri"/>
                <a:cs typeface="Calibri"/>
              </a:rPr>
              <a:t> software (Conteggio frutti)</a:t>
            </a:r>
            <a:endParaRPr/>
          </a:p>
          <a:p>
            <a:pPr marL="285750" indent="-285750">
              <a:buFont typeface="Arial"/>
              <a:buChar char="•"/>
              <a:defRPr/>
            </a:pPr>
            <a:r>
              <a:rPr lang="it-IT">
                <a:latin typeface="Calibri"/>
                <a:cs typeface="Calibri"/>
              </a:rPr>
              <a:t>Previsione di vendita di 20 rover ed rispettivi </a:t>
            </a:r>
            <a:r>
              <a:rPr lang="it-IT">
                <a:latin typeface="Calibri"/>
                <a:cs typeface="Calibri"/>
              </a:rPr>
              <a:t>implement</a:t>
            </a:r>
            <a:r>
              <a:rPr lang="it-IT">
                <a:latin typeface="Calibri"/>
                <a:cs typeface="Calibri"/>
              </a:rPr>
              <a:t> nel biennio 2026-27 </a:t>
            </a:r>
            <a:endParaRPr/>
          </a:p>
          <a:p>
            <a:pPr>
              <a:defRPr/>
            </a:pPr>
            <a:endParaRPr lang="it-IT" sz="1600">
              <a:latin typeface="Calibri"/>
              <a:cs typeface="Calibri"/>
            </a:endParaRPr>
          </a:p>
          <a:p>
            <a:pPr>
              <a:defRPr/>
            </a:pPr>
            <a:r>
              <a:rPr lang="it-IT" sz="2000" b="1">
                <a:latin typeface="Calibri"/>
                <a:cs typeface="Calibri"/>
              </a:rPr>
              <a:t>Implement</a:t>
            </a:r>
            <a:r>
              <a:rPr lang="it-IT" sz="2000" b="1">
                <a:latin typeface="Calibri"/>
                <a:cs typeface="Calibri"/>
              </a:rPr>
              <a:t> da finalizzare:</a:t>
            </a:r>
            <a:endParaRPr/>
          </a:p>
          <a:p>
            <a:pPr marL="285750" indent="-285750">
              <a:buFont typeface="Arial"/>
              <a:buChar char="•"/>
              <a:defRPr/>
            </a:pPr>
            <a:r>
              <a:rPr lang="it-IT">
                <a:latin typeface="Calibri"/>
                <a:cs typeface="Calibri"/>
              </a:rPr>
              <a:t>Meccatronici (Cimatrice, Telaio ventrale – TRL 7)</a:t>
            </a:r>
            <a:endParaRPr/>
          </a:p>
          <a:p>
            <a:pPr marL="285750" indent="-285750">
              <a:buFont typeface="Arial"/>
              <a:buChar char="•"/>
              <a:defRPr/>
            </a:pPr>
            <a:r>
              <a:rPr lang="it-IT">
                <a:latin typeface="Calibri"/>
                <a:cs typeface="Calibri"/>
              </a:rPr>
              <a:t>Software (Teleoperazione, Densità fogliare, Maturazione frutto, Digital twin vigneto – TRL 7)</a:t>
            </a:r>
            <a:endParaRPr/>
          </a:p>
          <a:p>
            <a:pPr marL="285750" indent="-285750">
              <a:buFont typeface="Arial"/>
              <a:buChar char="•"/>
              <a:defRPr/>
            </a:pPr>
            <a:r>
              <a:rPr lang="it-IT">
                <a:latin typeface="Calibri"/>
                <a:cs typeface="Calibri"/>
              </a:rPr>
              <a:t>Robotici (Raccolta frutti, Potatura – TRL 5)</a:t>
            </a:r>
            <a:endParaRPr/>
          </a:p>
          <a:p>
            <a:pPr>
              <a:defRPr/>
            </a:pPr>
            <a:endParaRPr lang="it-IT" sz="1600">
              <a:latin typeface="Calibri"/>
              <a:cs typeface="Calibri"/>
            </a:endParaRPr>
          </a:p>
          <a:p>
            <a:pPr>
              <a:defRPr/>
            </a:pPr>
            <a:r>
              <a:rPr lang="it-IT" sz="2000" b="1">
                <a:latin typeface="Calibri"/>
                <a:cs typeface="Calibri"/>
              </a:rPr>
              <a:t>R&amp;D:</a:t>
            </a:r>
            <a:endParaRPr/>
          </a:p>
          <a:p>
            <a:pPr marL="285750" indent="-285750">
              <a:buFont typeface="Arial"/>
              <a:buChar char="•"/>
              <a:defRPr/>
            </a:pPr>
            <a:r>
              <a:rPr lang="it-IT">
                <a:latin typeface="Calibri"/>
                <a:cs typeface="Calibri"/>
              </a:rPr>
              <a:t>Brevettazione tecnologie</a:t>
            </a:r>
            <a:endParaRPr/>
          </a:p>
          <a:p>
            <a:pPr marL="285750" indent="-285750">
              <a:buFont typeface="Arial"/>
              <a:buChar char="•"/>
              <a:defRPr/>
            </a:pPr>
            <a:r>
              <a:rPr lang="it-IT">
                <a:latin typeface="Calibri"/>
                <a:cs typeface="Calibri"/>
              </a:rPr>
              <a:t>Apertura di una nuova linea tecnologica per l'utilizzo del rover in modalità dual-use per scopi militari (difesa) e di protezione civile, quali sminamento e </a:t>
            </a:r>
            <a:r>
              <a:rPr lang="it-IT">
                <a:latin typeface="Calibri"/>
                <a:cs typeface="Calibri"/>
              </a:rPr>
              <a:t>search</a:t>
            </a:r>
            <a:r>
              <a:rPr lang="it-IT">
                <a:latin typeface="Calibri"/>
                <a:cs typeface="Calibri"/>
              </a:rPr>
              <a:t> and rescue </a:t>
            </a:r>
            <a:endParaRPr/>
          </a:p>
          <a:p>
            <a:pPr>
              <a:defRPr/>
            </a:pPr>
            <a:endParaRPr lang="it-IT" sz="1600">
              <a:latin typeface="Calibri"/>
              <a:cs typeface="Calibri"/>
            </a:endParaRPr>
          </a:p>
          <a:p>
            <a:pPr>
              <a:defRPr/>
            </a:pPr>
            <a:r>
              <a:rPr lang="it-IT" sz="2000" b="1">
                <a:latin typeface="Calibri"/>
                <a:cs typeface="Calibri"/>
              </a:rPr>
              <a:t>Stabilizzazione dei collaboratori e consolidamento del capitale umano: </a:t>
            </a:r>
            <a:endParaRPr/>
          </a:p>
          <a:p>
            <a:pPr marL="285750" indent="-285750">
              <a:buFont typeface="Arial"/>
              <a:buChar char="•"/>
              <a:defRPr/>
            </a:pPr>
            <a:r>
              <a:rPr lang="it-IT">
                <a:latin typeface="Calibri"/>
                <a:cs typeface="Calibri"/>
              </a:rPr>
              <a:t>4 assunzioni in programma nel corso del prossimo anno </a:t>
            </a:r>
            <a:endParaRPr/>
          </a:p>
          <a:p>
            <a:pPr marL="285750" indent="-285750">
              <a:buFont typeface="Arial"/>
              <a:buChar char="•"/>
              <a:defRPr/>
            </a:pPr>
            <a:r>
              <a:rPr lang="it-IT">
                <a:latin typeface="Calibri"/>
                <a:cs typeface="Calibri"/>
              </a:rPr>
              <a:t>Definizione e dimensionamento della forza vendita </a:t>
            </a:r>
            <a:endParaRPr/>
          </a:p>
          <a:p>
            <a:pPr>
              <a:defRPr/>
            </a:pPr>
            <a:endParaRPr lang="it-IT" sz="1400">
              <a:latin typeface="Calibri"/>
              <a:cs typeface="Calibri"/>
            </a:endParaRPr>
          </a:p>
          <a:p>
            <a:pPr>
              <a:defRPr/>
            </a:pPr>
            <a:r>
              <a:rPr lang="it-IT" sz="2000" b="1">
                <a:latin typeface="Calibri"/>
                <a:cs typeface="Calibri"/>
              </a:rPr>
              <a:t>Predisposizione delle linee di produzione e assemblaggio:</a:t>
            </a:r>
            <a:endParaRPr/>
          </a:p>
          <a:p>
            <a:pPr marL="285750" indent="-285750">
              <a:buFont typeface="Arial"/>
              <a:buChar char="•"/>
              <a:defRPr/>
            </a:pPr>
            <a:r>
              <a:rPr lang="it-IT">
                <a:latin typeface="Calibri"/>
                <a:cs typeface="Calibri"/>
              </a:rPr>
              <a:t>Per produzione di piccoli lotti e per raffinare il processo di assemblaggio e i test end-of-line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23131970" name="Segnaposto numero diapositiva 1"/>
          <p:cNvSpPr>
            <a:spLocks noGrp="1"/>
          </p:cNvSpPr>
          <p:nvPr>
            <p:ph type="sldNum" sz="quarter" idx="12"/>
          </p:nvPr>
        </p:nvSpPr>
        <p:spPr bwMode="auto"/>
        <p:txBody>
          <a:bodyPr/>
          <a:lstStyle/>
          <a:p>
            <a:pPr>
              <a:defRPr/>
            </a:pPr>
            <a:fld id="{66CD45B7-DFE2-4393-8D37-380FC36BF3AA}" type="slidenum">
              <a:rPr lang="de-DE">
                <a:latin typeface="+mj-lt"/>
              </a:rPr>
              <a:t>19</a:t>
            </a:fld>
            <a:endParaRPr lang="de-DE">
              <a:latin typeface="+mj-lt"/>
            </a:endParaRPr>
          </a:p>
        </p:txBody>
      </p:sp>
      <p:sp>
        <p:nvSpPr>
          <p:cNvPr id="526552101" name="CasellaDiTesto 8"/>
          <p:cNvSpPr txBox="1"/>
          <p:nvPr/>
        </p:nvSpPr>
        <p:spPr bwMode="auto">
          <a:xfrm>
            <a:off x="10334355" y="6397052"/>
            <a:ext cx="2825825" cy="3785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spAutoFit/>
          </a:bodyPr>
          <a:lstStyle/>
          <a:p>
            <a:pPr>
              <a:defRPr/>
            </a:pPr>
            <a:r>
              <a:rPr lang="it-IT" b="1">
                <a:solidFill>
                  <a:srgbClr val="FFFFFF"/>
                </a:solidFill>
                <a:cs typeface="Calibri"/>
              </a:rPr>
              <a:t>14 March 2022</a:t>
            </a:r>
            <a:endParaRPr/>
          </a:p>
        </p:txBody>
      </p:sp>
      <p:pic>
        <p:nvPicPr>
          <p:cNvPr id="1887563027" name="Immagine 12"/>
          <p:cNvPicPr>
            <a:picLocks noChangeAspect="1"/>
          </p:cNvPicPr>
          <p:nvPr/>
        </p:nvPicPr>
        <p:blipFill>
          <a:blip r:embed="rId3"/>
          <a:stretch/>
        </p:blipFill>
        <p:spPr bwMode="auto">
          <a:xfrm>
            <a:off x="1586113" y="3068698"/>
            <a:ext cx="2178656" cy="2160000"/>
          </a:xfrm>
          <a:prstGeom prst="rect">
            <a:avLst/>
          </a:prstGeom>
        </p:spPr>
      </p:pic>
      <p:pic>
        <p:nvPicPr>
          <p:cNvPr id="1097695115" name="Immagine 13"/>
          <p:cNvPicPr>
            <a:picLocks noChangeAspect="1"/>
          </p:cNvPicPr>
          <p:nvPr/>
        </p:nvPicPr>
        <p:blipFill>
          <a:blip r:embed="rId4"/>
          <a:stretch/>
        </p:blipFill>
        <p:spPr bwMode="auto">
          <a:xfrm>
            <a:off x="5134438" y="1145746"/>
            <a:ext cx="6508065" cy="4392000"/>
          </a:xfrm>
          <a:prstGeom prst="rect">
            <a:avLst/>
          </a:prstGeom>
        </p:spPr>
      </p:pic>
      <p:sp>
        <p:nvSpPr>
          <p:cNvPr id="1025527101" name="CasellaDiTesto 16"/>
          <p:cNvSpPr txBox="1"/>
          <p:nvPr/>
        </p:nvSpPr>
        <p:spPr bwMode="auto">
          <a:xfrm>
            <a:off x="1178901" y="5722160"/>
            <a:ext cx="3024611" cy="461665"/>
          </a:xfrm>
          <a:prstGeom prst="rect">
            <a:avLst/>
          </a:prstGeom>
          <a:noFill/>
        </p:spPr>
        <p:txBody>
          <a:bodyPr wrap="none" rtlCol="0">
            <a:spAutoFit/>
          </a:bodyPr>
          <a:lstStyle/>
          <a:p>
            <a:pPr>
              <a:defRPr/>
            </a:pPr>
            <a:r>
              <a:rPr lang="en-US" sz="2400" b="1"/>
              <a:t>www.fieldrobotics.it</a:t>
            </a:r>
            <a:endParaRPr lang="en-US" sz="2400" b="1"/>
          </a:p>
        </p:txBody>
      </p:sp>
      <p:sp>
        <p:nvSpPr>
          <p:cNvPr id="937710010" name="CasellaDiTesto 17"/>
          <p:cNvSpPr txBox="1"/>
          <p:nvPr/>
        </p:nvSpPr>
        <p:spPr bwMode="auto">
          <a:xfrm>
            <a:off x="5244799" y="5781097"/>
            <a:ext cx="6704271" cy="461665"/>
          </a:xfrm>
          <a:prstGeom prst="rect">
            <a:avLst/>
          </a:prstGeom>
          <a:noFill/>
        </p:spPr>
        <p:txBody>
          <a:bodyPr wrap="none" rtlCol="0">
            <a:spAutoFit/>
          </a:bodyPr>
          <a:lstStyle/>
          <a:p>
            <a:pPr>
              <a:defRPr/>
            </a:pPr>
            <a:r>
              <a:rPr lang="en-US" sz="2400" b="1"/>
              <a:t>Via </a:t>
            </a:r>
            <a:r>
              <a:rPr lang="en-US" sz="2400" b="1"/>
              <a:t>Bazzane</a:t>
            </a:r>
            <a:r>
              <a:rPr lang="en-US" sz="2400" b="1"/>
              <a:t> 53/A – </a:t>
            </a:r>
            <a:r>
              <a:rPr lang="en-US" sz="2400" b="1"/>
              <a:t>Calderara</a:t>
            </a:r>
            <a:r>
              <a:rPr lang="en-US" sz="2400" b="1"/>
              <a:t> di Reno – Bologna</a:t>
            </a:r>
            <a:endParaRPr/>
          </a:p>
        </p:txBody>
      </p:sp>
      <p:pic>
        <p:nvPicPr>
          <p:cNvPr id="1526732207" name="Immagine 18"/>
          <p:cNvPicPr>
            <a:picLocks noChangeAspect="1"/>
          </p:cNvPicPr>
          <p:nvPr/>
        </p:nvPicPr>
        <p:blipFill>
          <a:blip r:embed="rId5"/>
          <a:stretch/>
        </p:blipFill>
        <p:spPr bwMode="auto">
          <a:xfrm>
            <a:off x="524210" y="1934066"/>
            <a:ext cx="4235292" cy="720000"/>
          </a:xfrm>
          <a:prstGeom prst="rect">
            <a:avLst/>
          </a:prstGeom>
          <a:ln>
            <a:noFill/>
          </a:ln>
        </p:spPr>
      </p:pic>
      <p:sp>
        <p:nvSpPr>
          <p:cNvPr id="1375240537" name="CasellaDiTesto 19"/>
          <p:cNvSpPr txBox="1"/>
          <p:nvPr/>
        </p:nvSpPr>
        <p:spPr bwMode="auto">
          <a:xfrm>
            <a:off x="1957405" y="1044527"/>
            <a:ext cx="1368901" cy="584775"/>
          </a:xfrm>
          <a:prstGeom prst="rect">
            <a:avLst/>
          </a:prstGeom>
          <a:noFill/>
        </p:spPr>
        <p:txBody>
          <a:bodyPr wrap="none" rtlCol="0">
            <a:spAutoFit/>
          </a:bodyPr>
          <a:lstStyle/>
          <a:p>
            <a:pPr>
              <a:defRPr/>
            </a:pPr>
            <a:r>
              <a:rPr lang="en-US" sz="3200"/>
              <a:t>Grazie!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790478293" name="Google Shape;263;p4"/>
          <p:cNvSpPr txBox="1"/>
          <p:nvPr/>
        </p:nvSpPr>
        <p:spPr bwMode="auto">
          <a:xfrm>
            <a:off x="288405" y="454617"/>
            <a:ext cx="11308322" cy="491243"/>
          </a:xfrm>
          <a:prstGeom prst="rect">
            <a:avLst/>
          </a:prstGeom>
          <a:noFill/>
          <a:ln>
            <a:noFill/>
          </a:ln>
        </p:spPr>
        <p:txBody>
          <a:bodyPr spcFirstLastPara="1" wrap="square" lIns="91425" tIns="45700" rIns="91425" bIns="45700" anchor="b" anchorCtr="0">
            <a:normAutofit lnSpcReduction="10000"/>
          </a:bodyPr>
          <a:lstStyle/>
          <a:p>
            <a:pPr marL="0" marR="0" lvl="0" indent="0" algn="l" defTabSz="914400" rtl="0">
              <a:lnSpc>
                <a:spcPct val="90000"/>
              </a:lnSpc>
              <a:spcBef>
                <a:spcPts val="0"/>
              </a:spcBef>
              <a:spcAft>
                <a:spcPts val="0"/>
              </a:spcAft>
              <a:buClr>
                <a:srgbClr val="000000"/>
              </a:buClr>
              <a:buSzPts val="2800"/>
              <a:buFont typeface="Calibri"/>
              <a:buNone/>
              <a:defRPr/>
            </a:pPr>
            <a:r>
              <a:rPr lang="en-US" sz="3200" b="1" i="0" u="none" strike="noStrike" cap="none" spc="0">
                <a:ln>
                  <a:noFill/>
                </a:ln>
                <a:solidFill>
                  <a:srgbClr val="000000"/>
                </a:solidFill>
                <a:latin typeface="Calibri"/>
                <a:ea typeface="Calibri"/>
                <a:cs typeface="Calibri"/>
              </a:rPr>
              <a:t>Executive Summary</a:t>
            </a:r>
            <a:endParaRPr sz="1600" b="0" i="0" u="none" strike="noStrike" cap="none" spc="0">
              <a:ln>
                <a:noFill/>
              </a:ln>
              <a:solidFill>
                <a:srgbClr val="000000"/>
              </a:solidFill>
              <a:latin typeface="Arial"/>
              <a:cs typeface="Arial"/>
            </a:endParaRPr>
          </a:p>
        </p:txBody>
      </p:sp>
      <p:sp>
        <p:nvSpPr>
          <p:cNvPr id="1601947987" name="Google Shape;264;p4"/>
          <p:cNvSpPr txBox="1"/>
          <p:nvPr/>
        </p:nvSpPr>
        <p:spPr bwMode="auto">
          <a:xfrm>
            <a:off x="273952" y="1124249"/>
            <a:ext cx="11828107" cy="5480718"/>
          </a:xfrm>
          <a:prstGeom prst="rect">
            <a:avLst/>
          </a:prstGeom>
          <a:noFill/>
          <a:ln>
            <a:noFill/>
          </a:ln>
        </p:spPr>
        <p:txBody>
          <a:bodyPr spcFirstLastPara="1" wrap="square" lIns="91425" tIns="45700" rIns="91425" bIns="45700" anchor="b" anchorCtr="0">
            <a:noAutofit/>
          </a:bodyPr>
          <a:lstStyle/>
          <a:p>
            <a:pPr marR="0" lvl="0" algn="l" defTabSz="914400" rtl="0">
              <a:lnSpc>
                <a:spcPct val="100000"/>
              </a:lnSpc>
              <a:spcBef>
                <a:spcPts val="0"/>
              </a:spcBef>
              <a:spcAft>
                <a:spcPts val="0"/>
              </a:spcAft>
              <a:buClr>
                <a:srgbClr val="000000"/>
              </a:buClr>
              <a:buSzTx/>
              <a:defRPr/>
            </a:pPr>
            <a:r>
              <a:rPr lang="it-IT" sz="1600" b="1" i="0" u="none" strike="noStrike" cap="none" spc="0">
                <a:ln>
                  <a:noFill/>
                </a:ln>
                <a:solidFill>
                  <a:srgbClr val="000000"/>
                </a:solidFill>
                <a:latin typeface="Calibri"/>
                <a:cs typeface="Calibri"/>
              </a:rPr>
              <a:t>Problema: </a:t>
            </a:r>
            <a:endParaRPr/>
          </a:p>
          <a:p>
            <a:pPr marL="285750" marR="0" lvl="0" indent="-285750" algn="l" defTabSz="914400" rtl="0">
              <a:lnSpc>
                <a:spcPct val="100000"/>
              </a:lnSpc>
              <a:spcBef>
                <a:spcPts val="0"/>
              </a:spcBef>
              <a:spcAft>
                <a:spcPts val="0"/>
              </a:spcAft>
              <a:buClr>
                <a:srgbClr val="000000"/>
              </a:buClr>
              <a:buSzTx/>
              <a:buFont typeface="Arial"/>
              <a:buChar char="•"/>
              <a:defRPr/>
            </a:pPr>
            <a:r>
              <a:rPr lang="it-IT" sz="1600" b="0" i="0" u="none" strike="noStrike" cap="none" spc="0">
                <a:ln>
                  <a:noFill/>
                </a:ln>
                <a:solidFill>
                  <a:srgbClr val="000000"/>
                </a:solidFill>
                <a:latin typeface="Calibri"/>
                <a:cs typeface="Calibri"/>
              </a:rPr>
              <a:t>Il settore agricolo sta affrontando sfide significative quali: la carenza di manodopera specializzata, la compattazione del suolo, la necessità di ridurre l'uso di acqua e pesticidi, nonché la crescente richiesta di sicurezza, di analisi dei dati e di ottimizzazione dei costi.</a:t>
            </a:r>
            <a:endParaRPr/>
          </a:p>
          <a:p>
            <a:pPr marR="0" lvl="0" algn="l" defTabSz="914400" rtl="0">
              <a:lnSpc>
                <a:spcPct val="100000"/>
              </a:lnSpc>
              <a:spcBef>
                <a:spcPts val="0"/>
              </a:spcBef>
              <a:spcAft>
                <a:spcPts val="0"/>
              </a:spcAft>
              <a:buClr>
                <a:srgbClr val="000000"/>
              </a:buClr>
              <a:buSzTx/>
              <a:defRPr/>
            </a:pPr>
            <a:r>
              <a:rPr lang="it-IT" sz="1600" b="1" i="0" u="none" strike="noStrike" cap="none" spc="0">
                <a:ln>
                  <a:noFill/>
                </a:ln>
                <a:solidFill>
                  <a:srgbClr val="000000"/>
                </a:solidFill>
                <a:latin typeface="Calibri"/>
                <a:cs typeface="Calibri"/>
              </a:rPr>
              <a:t>La soluzione: </a:t>
            </a:r>
            <a:endParaRPr/>
          </a:p>
          <a:p>
            <a:pPr marL="285750" marR="0" lvl="0" indent="-285750" algn="l" defTabSz="914400" rtl="0">
              <a:lnSpc>
                <a:spcPct val="100000"/>
              </a:lnSpc>
              <a:spcBef>
                <a:spcPts val="0"/>
              </a:spcBef>
              <a:spcAft>
                <a:spcPts val="0"/>
              </a:spcAft>
              <a:buClr>
                <a:srgbClr val="000000"/>
              </a:buClr>
              <a:buSzTx/>
              <a:buFont typeface="Arial"/>
              <a:buChar char="•"/>
              <a:defRPr/>
            </a:pPr>
            <a:r>
              <a:rPr lang="it-IT" sz="1600" b="0" i="0" u="none" strike="noStrike" cap="none" spc="0">
                <a:ln>
                  <a:noFill/>
                </a:ln>
                <a:solidFill>
                  <a:srgbClr val="000000"/>
                </a:solidFill>
                <a:latin typeface="Calibri"/>
                <a:cs typeface="Calibri"/>
              </a:rPr>
              <a:t>La nostra tecnologia è una piattaforma robotica di nuova generazione di medie dimensioni (</a:t>
            </a:r>
            <a:r>
              <a:rPr lang="it-IT" sz="1600">
                <a:solidFill>
                  <a:srgbClr val="000000"/>
                </a:solidFill>
                <a:latin typeface="Calibri"/>
                <a:cs typeface="Calibri"/>
              </a:rPr>
              <a:t>i.e., </a:t>
            </a:r>
            <a:r>
              <a:rPr lang="it-IT" sz="1600" b="0" i="0" u="none" strike="noStrike" cap="none" spc="0">
                <a:ln>
                  <a:noFill/>
                </a:ln>
                <a:solidFill>
                  <a:srgbClr val="000000"/>
                </a:solidFill>
                <a:latin typeface="Calibri"/>
                <a:cs typeface="Calibri"/>
              </a:rPr>
              <a:t>un rover) con trazione completamente elettrica e guida autonoma. I nostri attrezzi innovativi consentono di eseguire diverse operazioni sul campo, come l'irrorazione, la trinciatura, il supporto alla raccolta e il trasporto del carico. La struttura piccola e leggera consente di operare in campo anche in presenza di condizioni di terreno avverse, risolvendo l'annoso problema del compattamento del suolo. L'intervento tempestivo può massimizzare gli effetti positivi dei trattamenti, riducendo l'impronta ambientale dei frutteti e vigneti. La tecnologia è protetta da brevetto (sia per la meccanica che per alcuni aspetti del sistema di navigazione).</a:t>
            </a:r>
            <a:endParaRPr/>
          </a:p>
          <a:p>
            <a:pPr marR="0" lvl="0" algn="l" defTabSz="914400" rtl="0">
              <a:lnSpc>
                <a:spcPct val="100000"/>
              </a:lnSpc>
              <a:spcBef>
                <a:spcPts val="0"/>
              </a:spcBef>
              <a:spcAft>
                <a:spcPts val="0"/>
              </a:spcAft>
              <a:buClr>
                <a:srgbClr val="000000"/>
              </a:buClr>
              <a:buSzTx/>
              <a:defRPr/>
            </a:pPr>
            <a:r>
              <a:rPr lang="it-IT" sz="1600" b="1" i="0" u="none" strike="noStrike" cap="none" spc="0">
                <a:ln>
                  <a:noFill/>
                </a:ln>
                <a:solidFill>
                  <a:srgbClr val="000000"/>
                </a:solidFill>
                <a:latin typeface="Calibri"/>
                <a:cs typeface="Calibri"/>
              </a:rPr>
              <a:t>Clienti e mercato: </a:t>
            </a:r>
            <a:endParaRPr/>
          </a:p>
          <a:p>
            <a:pPr marL="285750" marR="0" lvl="0" indent="-285750" algn="l" defTabSz="914400" rtl="0">
              <a:lnSpc>
                <a:spcPct val="100000"/>
              </a:lnSpc>
              <a:spcBef>
                <a:spcPts val="0"/>
              </a:spcBef>
              <a:spcAft>
                <a:spcPts val="0"/>
              </a:spcAft>
              <a:buClr>
                <a:srgbClr val="000000"/>
              </a:buClr>
              <a:buSzTx/>
              <a:buFont typeface="Arial"/>
              <a:buChar char="•"/>
              <a:defRPr/>
            </a:pPr>
            <a:r>
              <a:rPr lang="it-IT" sz="1600" b="0" i="0" u="none" strike="noStrike" cap="none" spc="0">
                <a:ln>
                  <a:noFill/>
                </a:ln>
                <a:solidFill>
                  <a:srgbClr val="000000"/>
                </a:solidFill>
                <a:latin typeface="Calibri"/>
                <a:cs typeface="Calibri"/>
              </a:rPr>
              <a:t>Coerentemente con la modularità e l'adattabilità della tecnologia, ci rivolgiamo ai seguenti segmenti: viticoltori, produttori di colture speciali, “agricoltori eroici” e coltivatori in serra. All'interno di questi segmenti, con particolare attenzione a </a:t>
            </a:r>
            <a:r>
              <a:rPr lang="it-IT" sz="1600">
                <a:solidFill>
                  <a:srgbClr val="000000"/>
                </a:solidFill>
                <a:latin typeface="Calibri"/>
                <a:cs typeface="Calibri"/>
              </a:rPr>
              <a:t>quello vitivinicolo, </a:t>
            </a:r>
            <a:r>
              <a:rPr lang="it-IT" sz="1600" b="0" i="0" u="none" strike="noStrike" cap="none" spc="0">
                <a:ln>
                  <a:noFill/>
                </a:ln>
                <a:solidFill>
                  <a:srgbClr val="000000"/>
                </a:solidFill>
                <a:latin typeface="Calibri"/>
                <a:cs typeface="Calibri"/>
              </a:rPr>
              <a:t>vi è un elevato interesse per le procedure automatizzate, l'ottimizzazione della produzione e della qualità, la minimizzazione dell'impatto ambientale e dei rischi associati alla produzione.</a:t>
            </a:r>
            <a:endParaRPr/>
          </a:p>
          <a:p>
            <a:pPr marR="0" lvl="0" algn="l" defTabSz="914400" rtl="0">
              <a:lnSpc>
                <a:spcPct val="100000"/>
              </a:lnSpc>
              <a:spcBef>
                <a:spcPts val="0"/>
              </a:spcBef>
              <a:spcAft>
                <a:spcPts val="0"/>
              </a:spcAft>
              <a:buClr>
                <a:srgbClr val="000000"/>
              </a:buClr>
              <a:buSzTx/>
              <a:defRPr/>
            </a:pPr>
            <a:r>
              <a:rPr lang="it-IT" sz="1600" b="1" i="0" u="none" strike="noStrike" cap="none" spc="0">
                <a:ln>
                  <a:noFill/>
                </a:ln>
                <a:solidFill>
                  <a:srgbClr val="000000"/>
                </a:solidFill>
                <a:latin typeface="Calibri"/>
                <a:cs typeface="Calibri"/>
              </a:rPr>
              <a:t>Stato del progetto: </a:t>
            </a:r>
            <a:endParaRPr/>
          </a:p>
          <a:p>
            <a:pPr marL="285750" marR="0" lvl="0" indent="-285750" algn="l" defTabSz="914400" rtl="0">
              <a:lnSpc>
                <a:spcPct val="100000"/>
              </a:lnSpc>
              <a:spcBef>
                <a:spcPts val="0"/>
              </a:spcBef>
              <a:spcAft>
                <a:spcPts val="0"/>
              </a:spcAft>
              <a:buClr>
                <a:srgbClr val="000000"/>
              </a:buClr>
              <a:buSzTx/>
              <a:buFont typeface="Arial"/>
              <a:buChar char="•"/>
              <a:defRPr/>
            </a:pPr>
            <a:r>
              <a:rPr lang="it-IT" sz="1600" b="0" i="0" u="none" strike="noStrike" cap="none" spc="0">
                <a:ln>
                  <a:noFill/>
                </a:ln>
                <a:solidFill>
                  <a:srgbClr val="000000"/>
                </a:solidFill>
                <a:latin typeface="Calibri"/>
                <a:cs typeface="Calibri"/>
              </a:rPr>
              <a:t>La tecnologia attuale è pronta per il mercato (TRL9). Sono già stati venduti e installati 5 esemplari in Italia. </a:t>
            </a:r>
            <a:r>
              <a:rPr lang="it-IT" sz="1600">
                <a:solidFill>
                  <a:srgbClr val="000000"/>
                </a:solidFill>
                <a:latin typeface="Calibri"/>
                <a:cs typeface="Calibri"/>
              </a:rPr>
              <a:t>1Mil€ di </a:t>
            </a:r>
            <a:r>
              <a:rPr lang="it-IT" sz="1600" b="0" i="0" u="none" strike="noStrike" cap="none" spc="0">
                <a:ln>
                  <a:noFill/>
                </a:ln>
                <a:solidFill>
                  <a:srgbClr val="000000"/>
                </a:solidFill>
                <a:latin typeface="Calibri"/>
                <a:cs typeface="Calibri"/>
              </a:rPr>
              <a:t>fatturato nel 2025. </a:t>
            </a:r>
            <a:endParaRPr/>
          </a:p>
          <a:p>
            <a:pPr marR="0" lvl="0" algn="l" defTabSz="914400" rtl="0">
              <a:lnSpc>
                <a:spcPct val="100000"/>
              </a:lnSpc>
              <a:spcBef>
                <a:spcPts val="0"/>
              </a:spcBef>
              <a:spcAft>
                <a:spcPts val="0"/>
              </a:spcAft>
              <a:buClr>
                <a:srgbClr val="000000"/>
              </a:buClr>
              <a:buSzTx/>
              <a:defRPr/>
            </a:pPr>
            <a:r>
              <a:rPr lang="it-IT" sz="1600" b="1" i="0" u="none" strike="noStrike" cap="none" spc="0">
                <a:ln>
                  <a:noFill/>
                </a:ln>
                <a:solidFill>
                  <a:srgbClr val="000000"/>
                </a:solidFill>
                <a:latin typeface="Calibri"/>
                <a:cs typeface="Calibri"/>
              </a:rPr>
              <a:t>Scalabilità ed espandibilità: </a:t>
            </a:r>
            <a:endParaRPr/>
          </a:p>
          <a:p>
            <a:pPr marL="285750" lvl="0" indent="-285750">
              <a:buClr>
                <a:srgbClr val="000000"/>
              </a:buClr>
              <a:buFont typeface="Arial"/>
              <a:buChar char="•"/>
              <a:defRPr/>
            </a:pPr>
            <a:r>
              <a:rPr lang="it-IT" sz="1600" b="0" i="0" u="none" strike="noStrike" cap="none" spc="0">
                <a:ln>
                  <a:noFill/>
                </a:ln>
                <a:solidFill>
                  <a:srgbClr val="000000"/>
                </a:solidFill>
                <a:latin typeface="Calibri"/>
                <a:cs typeface="Calibri"/>
              </a:rPr>
              <a:t>Il mercato italiano è la nostra prima scelta, in quanto rappresenta il 5% del mercato globale totale nel settore. Negli anni successivi prevediamo di espanderci nei Paesi dell'UE, in Medio Oriente, in Cina e </a:t>
            </a:r>
            <a:r>
              <a:rPr lang="it-IT" sz="1600">
                <a:solidFill>
                  <a:srgbClr val="000000"/>
                </a:solidFill>
                <a:latin typeface="Calibri"/>
                <a:cs typeface="Calibri"/>
              </a:rPr>
              <a:t>in Africa</a:t>
            </a:r>
            <a:r>
              <a:rPr lang="it-IT" sz="1600" b="0" i="0" u="none" strike="noStrike" cap="none" spc="0">
                <a:ln>
                  <a:noFill/>
                </a:ln>
                <a:solidFill>
                  <a:srgbClr val="000000"/>
                </a:solidFill>
                <a:latin typeface="Calibri"/>
                <a:cs typeface="Calibri"/>
              </a:rPr>
              <a:t>.</a:t>
            </a:r>
            <a:endParaRPr/>
          </a:p>
          <a:p>
            <a:pPr marR="0" lvl="0" algn="l" defTabSz="914400" rtl="0">
              <a:lnSpc>
                <a:spcPct val="100000"/>
              </a:lnSpc>
              <a:spcBef>
                <a:spcPts val="0"/>
              </a:spcBef>
              <a:spcAft>
                <a:spcPts val="0"/>
              </a:spcAft>
              <a:buClr>
                <a:srgbClr val="000000"/>
              </a:buClr>
              <a:buSzTx/>
              <a:defRPr/>
            </a:pPr>
            <a:r>
              <a:rPr lang="it-IT" sz="1600" b="1" i="0" u="none" strike="noStrike" cap="none" spc="0">
                <a:ln>
                  <a:noFill/>
                </a:ln>
                <a:solidFill>
                  <a:srgbClr val="000000"/>
                </a:solidFill>
                <a:latin typeface="Calibri"/>
                <a:cs typeface="Calibri"/>
              </a:rPr>
              <a:t>Team: </a:t>
            </a:r>
            <a:endParaRPr/>
          </a:p>
          <a:p>
            <a:pPr marL="285750" marR="0" lvl="0" indent="-285750" algn="l" defTabSz="914400" rtl="0">
              <a:lnSpc>
                <a:spcPct val="100000"/>
              </a:lnSpc>
              <a:spcBef>
                <a:spcPts val="0"/>
              </a:spcBef>
              <a:spcAft>
                <a:spcPts val="0"/>
              </a:spcAft>
              <a:buClr>
                <a:srgbClr val="000000"/>
              </a:buClr>
              <a:buSzTx/>
              <a:buFont typeface="Arial"/>
              <a:buChar char="•"/>
              <a:defRPr/>
            </a:pPr>
            <a:r>
              <a:rPr lang="it-IT" sz="1600" b="0" i="0" u="none" strike="noStrike" cap="none" spc="0">
                <a:ln>
                  <a:noFill/>
                </a:ln>
                <a:solidFill>
                  <a:srgbClr val="000000"/>
                </a:solidFill>
                <a:latin typeface="Calibri"/>
                <a:cs typeface="Calibri"/>
              </a:rPr>
              <a:t>Il team è composto da 4 soci fondatori, 3 dipendenti, </a:t>
            </a:r>
            <a:r>
              <a:rPr lang="it-IT" sz="1600">
                <a:solidFill>
                  <a:srgbClr val="000000"/>
                </a:solidFill>
                <a:latin typeface="Calibri"/>
                <a:cs typeface="Calibri"/>
              </a:rPr>
              <a:t>8</a:t>
            </a:r>
            <a:r>
              <a:rPr lang="it-IT" sz="1600" b="0" i="0" u="none" strike="noStrike" cap="none" spc="0">
                <a:ln>
                  <a:noFill/>
                </a:ln>
                <a:solidFill>
                  <a:srgbClr val="000000"/>
                </a:solidFill>
                <a:latin typeface="Calibri"/>
                <a:cs typeface="Calibri"/>
              </a:rPr>
              <a:t> collaboratori. L’azienda è partecipata da UNIBO, Bonfiglioli SPA, LEA </a:t>
            </a:r>
            <a:r>
              <a:rPr lang="it-IT" sz="1600" b="0" i="0" u="none" strike="noStrike" cap="none" spc="0">
                <a:ln>
                  <a:noFill/>
                </a:ln>
                <a:solidFill>
                  <a:srgbClr val="000000"/>
                </a:solidFill>
                <a:latin typeface="Calibri"/>
                <a:cs typeface="Calibri"/>
              </a:rPr>
              <a:t>Winery</a:t>
            </a:r>
            <a:r>
              <a:rPr lang="it-IT" sz="1600" b="0" i="0" u="none" strike="noStrike" cap="none" spc="0">
                <a:ln>
                  <a:noFill/>
                </a:ln>
                <a:solidFill>
                  <a:srgbClr val="000000"/>
                </a:solidFill>
                <a:latin typeface="Calibri"/>
                <a:cs typeface="Calibri"/>
              </a:rPr>
              <a:t> e Persea. </a:t>
            </a:r>
            <a:endParaRPr/>
          </a:p>
        </p:txBody>
      </p:sp>
      <p:sp>
        <p:nvSpPr>
          <p:cNvPr id="626435699" name="Google Shape;265;p4"/>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a:lnSpc>
                <a:spcPct val="100000"/>
              </a:lnSpc>
              <a:spcBef>
                <a:spcPts val="0"/>
              </a:spcBef>
              <a:spcAft>
                <a:spcPts val="0"/>
              </a:spcAft>
              <a:buClr>
                <a:srgbClr val="000000"/>
              </a:buClr>
              <a:buSzTx/>
              <a:buFont typeface="Arial"/>
              <a:buNone/>
              <a:defRPr/>
            </a:pPr>
            <a:fld id="{00000000-1234-1234-1234-123412341234}" type="slidenum">
              <a:rPr lang="en-US" sz="1200" b="0" i="0" u="none" strike="noStrike" cap="none" spc="0">
                <a:ln>
                  <a:noFill/>
                </a:ln>
                <a:solidFill>
                  <a:schemeClr val="bg1">
                    <a:lumMod val="65000"/>
                  </a:schemeClr>
                </a:solidFill>
                <a:latin typeface="Calibri"/>
                <a:cs typeface="Calibri"/>
              </a:rPr>
              <a:t>2</a:t>
            </a:fld>
            <a:endParaRPr sz="1200" b="0" i="0" u="none" strike="noStrike" cap="none" spc="0">
              <a:ln>
                <a:noFill/>
              </a:ln>
              <a:solidFill>
                <a:schemeClr val="bg1">
                  <a:lumMod val="65000"/>
                </a:schemeClr>
              </a:solidFill>
              <a:latin typeface="Calibri"/>
              <a:cs typeface="Calibri"/>
            </a:endParaRPr>
          </a:p>
        </p:txBody>
      </p:sp>
      <p:pic>
        <p:nvPicPr>
          <p:cNvPr id="570629670" name="Immagine 8"/>
          <p:cNvPicPr>
            <a:picLocks noChangeAspect="1"/>
          </p:cNvPicPr>
          <p:nvPr/>
        </p:nvPicPr>
        <p:blipFill>
          <a:blip r:embed="rId3"/>
          <a:stretch/>
        </p:blipFill>
        <p:spPr bwMode="auto">
          <a:xfrm>
            <a:off x="11247613" y="108258"/>
            <a:ext cx="819759" cy="36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41598536" name="Google Shape;270;p5"/>
          <p:cNvSpPr/>
          <p:nvPr/>
        </p:nvSpPr>
        <p:spPr bwMode="auto">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Calibri"/>
              <a:ea typeface="Calibri"/>
              <a:cs typeface="Calibri"/>
            </a:endParaRPr>
          </a:p>
        </p:txBody>
      </p:sp>
      <p:pic>
        <p:nvPicPr>
          <p:cNvPr id="24278840" name="Google Shape;271;p5" descr="Primo piano della superficie di una foglia"/>
          <p:cNvPicPr/>
          <p:nvPr/>
        </p:nvPicPr>
        <p:blipFill>
          <a:blip r:embed="rId3">
            <a:alphaModFix/>
          </a:blip>
          <a:srcRect l="0" t="0" r="-1" b="0"/>
          <a:stretch/>
        </p:blipFill>
        <p:spPr bwMode="auto">
          <a:xfrm>
            <a:off x="3459879" y="-3226"/>
            <a:ext cx="8732121" cy="6861226"/>
          </a:xfrm>
          <a:custGeom>
            <a:avLst/>
            <a:gdLst/>
            <a:ahLst/>
            <a:cxnLst/>
            <a:rect l="l" t="t" r="r" b="b"/>
            <a:pathLst>
              <a:path w="7308975" h="3364992" fill="norm" stroke="1" extrusionOk="0">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ln>
            <a:noFill/>
          </a:ln>
        </p:spPr>
      </p:pic>
      <p:sp>
        <p:nvSpPr>
          <p:cNvPr id="815620555" name="Google Shape;272;p5"/>
          <p:cNvSpPr/>
          <p:nvPr/>
        </p:nvSpPr>
        <p:spPr bwMode="auto">
          <a:xfrm>
            <a:off x="0" y="0"/>
            <a:ext cx="6096001" cy="6858000"/>
          </a:xfrm>
          <a:custGeom>
            <a:avLst/>
            <a:gdLst/>
            <a:ahLst/>
            <a:cxnLst/>
            <a:rect l="l" t="t" r="r" b="b"/>
            <a:pathLst>
              <a:path w="6096001" h="6858000" fill="norm" stroke="1" extrusionOk="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solidFill>
            <a:schemeClr val="lt1"/>
          </a:solidFill>
          <a:ln w="9525" cap="flat" cmpd="sng">
            <a:solidFill>
              <a:srgbClr val="EFEFEF"/>
            </a:solidFill>
            <a:prstDash val="solid"/>
            <a:miter lim="800000"/>
            <a:headEnd type="none" w="sm" len="sm"/>
            <a:tailEnd type="none" w="sm" len="sm"/>
          </a:ln>
          <a:effectLst>
            <a:outerShdw blurRad="50800" dist="38100" algn="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defRPr/>
            </a:pPr>
            <a:endParaRPr sz="1800" b="0" i="0" u="none" strike="noStrike" cap="none">
              <a:solidFill>
                <a:srgbClr val="FFFFFF"/>
              </a:solidFill>
              <a:latin typeface="Calibri"/>
              <a:ea typeface="Calibri"/>
              <a:cs typeface="Calibri"/>
            </a:endParaRPr>
          </a:p>
        </p:txBody>
      </p:sp>
      <p:sp>
        <p:nvSpPr>
          <p:cNvPr id="1638388443" name="Google Shape;273;p5"/>
          <p:cNvSpPr/>
          <p:nvPr/>
        </p:nvSpPr>
        <p:spPr bwMode="auto">
          <a:xfrm>
            <a:off x="9040" y="209006"/>
            <a:ext cx="6087332" cy="6858000"/>
          </a:xfrm>
          <a:custGeom>
            <a:avLst/>
            <a:gdLst/>
            <a:ahLst/>
            <a:cxnLst/>
            <a:rect l="l" t="t" r="r" b="b"/>
            <a:pathLst>
              <a:path w="6087332" h="6858000" fill="norm" stroke="1" extrusionOk="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rgbClr val="FFFFFF"/>
              </a:solidFill>
              <a:latin typeface="Calibri"/>
              <a:ea typeface="Calibri"/>
              <a:cs typeface="Calibri"/>
            </a:endParaRPr>
          </a:p>
        </p:txBody>
      </p:sp>
      <p:sp>
        <p:nvSpPr>
          <p:cNvPr id="121095202" name="Google Shape;274;p5"/>
          <p:cNvSpPr/>
          <p:nvPr/>
        </p:nvSpPr>
        <p:spPr bwMode="auto">
          <a:xfrm>
            <a:off x="0" y="1152144"/>
            <a:ext cx="128016" cy="65390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rgbClr val="FFFFFF"/>
              </a:solidFill>
              <a:latin typeface="Calibri"/>
              <a:ea typeface="Calibri"/>
              <a:cs typeface="Calibri"/>
            </a:endParaRPr>
          </a:p>
        </p:txBody>
      </p:sp>
      <p:sp>
        <p:nvSpPr>
          <p:cNvPr id="140681900" name="Google Shape;275;p5"/>
          <p:cNvSpPr/>
          <p:nvPr/>
        </p:nvSpPr>
        <p:spPr bwMode="auto">
          <a:xfrm>
            <a:off x="449544" y="2194560"/>
            <a:ext cx="4892039"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defRPr/>
            </a:pPr>
            <a:endParaRPr sz="1800" b="0" i="0" u="none" strike="noStrike" cap="none">
              <a:solidFill>
                <a:srgbClr val="FFFFFF"/>
              </a:solidFill>
              <a:latin typeface="Calibri"/>
              <a:ea typeface="Calibri"/>
              <a:cs typeface="Calibri"/>
            </a:endParaRPr>
          </a:p>
        </p:txBody>
      </p:sp>
      <p:sp>
        <p:nvSpPr>
          <p:cNvPr id="1373201" name="Google Shape;276;p5"/>
          <p:cNvSpPr/>
          <p:nvPr/>
        </p:nvSpPr>
        <p:spPr bwMode="auto">
          <a:xfrm>
            <a:off x="423873" y="1535634"/>
            <a:ext cx="4892039"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rgbClr val="FFFFFF"/>
              </a:solidFill>
              <a:latin typeface="Calibri"/>
              <a:ea typeface="Calibri"/>
              <a:cs typeface="Calibri"/>
            </a:endParaRPr>
          </a:p>
        </p:txBody>
      </p:sp>
      <p:sp>
        <p:nvSpPr>
          <p:cNvPr id="121439919" name="Google Shape;277;p5"/>
          <p:cNvSpPr>
            <a:spLocks noGrp="1"/>
          </p:cNvSpPr>
          <p:nvPr>
            <p:ph type="sldNum" idx="12"/>
          </p:nvPr>
        </p:nvSpPr>
        <p:spPr bwMode="auto">
          <a:xfrm>
            <a:off x="9009888" y="6356350"/>
            <a:ext cx="2743200" cy="365125"/>
          </a:xfrm>
          <a:prstGeom prst="ellipse">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None/>
              <a:defRPr/>
            </a:pPr>
            <a:fld id="{00000000-1234-1234-1234-123412341234}" type="slidenum">
              <a:rPr lang="en-US">
                <a:solidFill>
                  <a:schemeClr val="lt1"/>
                </a:solidFill>
              </a:rPr>
              <a:t>3</a:t>
            </a:fld>
            <a:endParaRPr>
              <a:solidFill>
                <a:schemeClr val="lt1"/>
              </a:solidFill>
            </a:endParaRPr>
          </a:p>
        </p:txBody>
      </p:sp>
      <p:sp>
        <p:nvSpPr>
          <p:cNvPr id="896812122" name="Google Shape;278;p5"/>
          <p:cNvSpPr txBox="1"/>
          <p:nvPr/>
        </p:nvSpPr>
        <p:spPr bwMode="auto">
          <a:xfrm>
            <a:off x="755690" y="3760040"/>
            <a:ext cx="10381167" cy="1334080"/>
          </a:xfrm>
          <a:prstGeom prst="rect">
            <a:avLst/>
          </a:prstGeom>
          <a:noFill/>
          <a:ln>
            <a:noFill/>
          </a:ln>
        </p:spPr>
        <p:txBody>
          <a:bodyPr spcFirstLastPara="1" wrap="square" lIns="91425" tIns="45700" rIns="91425" bIns="45700" anchor="ctr" anchorCtr="0">
            <a:normAutofit/>
          </a:bodyPr>
          <a:lstStyle/>
          <a:p>
            <a:pPr marL="0" marR="0" lvl="0" indent="101600" algn="l" rtl="0">
              <a:lnSpc>
                <a:spcPct val="90000"/>
              </a:lnSpc>
              <a:spcBef>
                <a:spcPts val="0"/>
              </a:spcBef>
              <a:spcAft>
                <a:spcPts val="0"/>
              </a:spcAft>
              <a:buClr>
                <a:schemeClr val="dk1"/>
              </a:buClr>
              <a:buSzPts val="1600"/>
              <a:buFont typeface="Arial"/>
              <a:buNone/>
              <a:defRPr/>
            </a:pPr>
            <a:endParaRPr sz="1600" b="1" i="1">
              <a:solidFill>
                <a:schemeClr val="dk1"/>
              </a:solidFill>
              <a:latin typeface="Calibri"/>
              <a:ea typeface="Calibri"/>
              <a:cs typeface="Calibri"/>
            </a:endParaRPr>
          </a:p>
        </p:txBody>
      </p:sp>
      <p:pic>
        <p:nvPicPr>
          <p:cNvPr id="1533678429" name="Google Shape;279;p5" descr="Obiettivo con riempimento a tinta unita"/>
          <p:cNvPicPr/>
          <p:nvPr/>
        </p:nvPicPr>
        <p:blipFill>
          <a:blip r:embed="rId4">
            <a:alphaModFix/>
          </a:blip>
          <a:stretch/>
        </p:blipFill>
        <p:spPr bwMode="auto">
          <a:xfrm>
            <a:off x="51128" y="2472456"/>
            <a:ext cx="903195" cy="880783"/>
          </a:xfrm>
          <a:prstGeom prst="rect">
            <a:avLst/>
          </a:prstGeom>
          <a:noFill/>
          <a:ln>
            <a:noFill/>
          </a:ln>
        </p:spPr>
      </p:pic>
      <p:sp>
        <p:nvSpPr>
          <p:cNvPr id="1515593832" name="Google Shape;280;p5"/>
          <p:cNvSpPr txBox="1"/>
          <p:nvPr/>
        </p:nvSpPr>
        <p:spPr bwMode="auto">
          <a:xfrm>
            <a:off x="1055143" y="2133148"/>
            <a:ext cx="4769464" cy="3664351"/>
          </a:xfrm>
          <a:prstGeom prst="rect">
            <a:avLst/>
          </a:prstGeom>
          <a:noFill/>
          <a:ln>
            <a:noFill/>
          </a:ln>
        </p:spPr>
        <p:txBody>
          <a:bodyPr spcFirstLastPara="1" wrap="square" lIns="91425" tIns="45700" rIns="91425" bIns="45700" anchor="t" anchorCtr="0">
            <a:noAutofit/>
          </a:bodyPr>
          <a:lstStyle/>
          <a:p>
            <a:pPr marR="0" lvl="0" indent="12700" algn="l" rtl="0">
              <a:lnSpc>
                <a:spcPct val="90000"/>
              </a:lnSpc>
              <a:spcBef>
                <a:spcPts val="600"/>
              </a:spcBef>
              <a:spcAft>
                <a:spcPts val="0"/>
              </a:spcAft>
              <a:buClr>
                <a:schemeClr val="dk1"/>
              </a:buClr>
              <a:buSzPts val="1700"/>
              <a:buFont typeface="Arial"/>
              <a:buNone/>
              <a:defRPr/>
            </a:pPr>
            <a:r>
              <a:rPr lang="it-IT" b="1" i="1">
                <a:solidFill>
                  <a:schemeClr val="dk1"/>
                </a:solidFill>
                <a:latin typeface="Calibri"/>
                <a:ea typeface="Calibri"/>
                <a:cs typeface="Calibri"/>
              </a:rPr>
              <a:t>Missione</a:t>
            </a:r>
            <a:endParaRPr/>
          </a:p>
          <a:p>
            <a:pPr indent="107949">
              <a:lnSpc>
                <a:spcPct val="90000"/>
              </a:lnSpc>
              <a:spcBef>
                <a:spcPts val="600"/>
              </a:spcBef>
              <a:buClr>
                <a:schemeClr val="dk1"/>
              </a:buClr>
              <a:buSzPts val="1700"/>
              <a:defRPr/>
            </a:pPr>
            <a:r>
              <a:rPr lang="it-IT" b="1" i="1">
                <a:solidFill>
                  <a:schemeClr val="dk1"/>
                </a:solidFill>
                <a:latin typeface="Calibri"/>
                <a:ea typeface="Calibri"/>
                <a:cs typeface="Calibri"/>
              </a:rPr>
              <a:t>“Sviluppare e commercializzare una piattaforma robotizzata con trazione elettrica e guida autonoma per svolgere lavori in campo, sfruttando la sua interoperabilità e una serie di elementi </a:t>
            </a:r>
            <a:r>
              <a:rPr lang="it-IT" b="1" i="1">
                <a:solidFill>
                  <a:schemeClr val="dk1"/>
                </a:solidFill>
                <a:latin typeface="Calibri"/>
                <a:ea typeface="Calibri"/>
                <a:cs typeface="Calibri"/>
              </a:rPr>
              <a:t>plug&amp;play</a:t>
            </a:r>
            <a:r>
              <a:rPr lang="it-IT" b="1" i="1">
                <a:solidFill>
                  <a:schemeClr val="dk1"/>
                </a:solidFill>
                <a:latin typeface="Calibri"/>
                <a:ea typeface="Calibri"/>
                <a:cs typeface="Calibri"/>
              </a:rPr>
              <a:t>, nonché </a:t>
            </a:r>
            <a:r>
              <a:rPr lang="it-IT" b="1" i="1">
                <a:latin typeface="Calibri"/>
                <a:cs typeface="Calibri"/>
              </a:rPr>
              <a:t>per abilitare la raccolta di dati strumentali alla digitalizzazione del campo.</a:t>
            </a:r>
            <a:r>
              <a:rPr lang="it-IT" b="1" i="1">
                <a:solidFill>
                  <a:schemeClr val="dk1"/>
                </a:solidFill>
                <a:latin typeface="Calibri"/>
                <a:ea typeface="Calibri"/>
                <a:cs typeface="Calibri"/>
              </a:rPr>
              <a:t>”</a:t>
            </a:r>
            <a:endParaRPr/>
          </a:p>
          <a:p>
            <a:pPr marL="0" marR="0" lvl="0" indent="107949" algn="l" rtl="0">
              <a:lnSpc>
                <a:spcPct val="90000"/>
              </a:lnSpc>
              <a:spcBef>
                <a:spcPts val="600"/>
              </a:spcBef>
              <a:spcAft>
                <a:spcPts val="0"/>
              </a:spcAft>
              <a:buClr>
                <a:schemeClr val="dk1"/>
              </a:buClr>
              <a:buSzPts val="1700"/>
              <a:buFont typeface="Arial"/>
              <a:buNone/>
              <a:defRPr/>
            </a:pPr>
            <a:endParaRPr lang="it-IT" b="1" i="1">
              <a:solidFill>
                <a:schemeClr val="dk1"/>
              </a:solidFill>
              <a:latin typeface="Calibri"/>
              <a:ea typeface="Calibri"/>
              <a:cs typeface="Calibri"/>
            </a:endParaRPr>
          </a:p>
          <a:p>
            <a:pPr marR="0" lvl="0" indent="12700" algn="l" rtl="0">
              <a:lnSpc>
                <a:spcPct val="90000"/>
              </a:lnSpc>
              <a:spcBef>
                <a:spcPts val="600"/>
              </a:spcBef>
              <a:spcAft>
                <a:spcPts val="0"/>
              </a:spcAft>
              <a:buClr>
                <a:schemeClr val="dk1"/>
              </a:buClr>
              <a:buSzPts val="1700"/>
              <a:buFont typeface="Arial"/>
              <a:buNone/>
              <a:defRPr/>
            </a:pPr>
            <a:r>
              <a:rPr lang="it-IT" b="1" i="1">
                <a:solidFill>
                  <a:schemeClr val="dk1"/>
                </a:solidFill>
                <a:latin typeface="Calibri"/>
                <a:ea typeface="Calibri"/>
                <a:cs typeface="Calibri"/>
              </a:rPr>
              <a:t>Visione</a:t>
            </a:r>
            <a:endParaRPr/>
          </a:p>
          <a:p>
            <a:pPr lvl="0" indent="107949">
              <a:lnSpc>
                <a:spcPct val="90000"/>
              </a:lnSpc>
              <a:spcBef>
                <a:spcPts val="600"/>
              </a:spcBef>
              <a:buClr>
                <a:schemeClr val="dk1"/>
              </a:buClr>
              <a:buSzPts val="1700"/>
              <a:defRPr/>
            </a:pPr>
            <a:r>
              <a:rPr lang="it-IT" b="1" i="1">
                <a:solidFill>
                  <a:schemeClr val="dk1"/>
                </a:solidFill>
                <a:latin typeface="Calibri"/>
                <a:ea typeface="Calibri"/>
                <a:cs typeface="Calibri"/>
              </a:rPr>
              <a:t>“Ispirare la nuova generazione di agricoltura, aumentando la qualità e la sostenibilità dei raccolti, migliorando la sicurezza e la produttività, mediante l’utilizzo di robot autonomi.”</a:t>
            </a:r>
            <a:endParaRPr b="1" i="1">
              <a:solidFill>
                <a:schemeClr val="dk1"/>
              </a:solidFill>
              <a:latin typeface="Calibri"/>
              <a:ea typeface="Calibri"/>
              <a:cs typeface="Calibri"/>
            </a:endParaRPr>
          </a:p>
        </p:txBody>
      </p:sp>
      <p:pic>
        <p:nvPicPr>
          <p:cNvPr id="2075632136" name="Google Shape;281;p5" descr="Immagine che contiene freccia&#10;&#10;Descrizione generata automaticamente"/>
          <p:cNvPicPr/>
          <p:nvPr/>
        </p:nvPicPr>
        <p:blipFill>
          <a:blip r:embed="rId5">
            <a:alphaModFix/>
          </a:blip>
          <a:stretch/>
        </p:blipFill>
        <p:spPr bwMode="auto">
          <a:xfrm>
            <a:off x="9040" y="4391253"/>
            <a:ext cx="1073904" cy="822078"/>
          </a:xfrm>
          <a:custGeom>
            <a:avLst/>
            <a:gdLst/>
            <a:ahLst/>
            <a:cxnLst/>
            <a:rect l="l" t="t" r="r" b="b"/>
            <a:pathLst>
              <a:path w="7308975" h="3364992" fill="norm" stroke="1" extrusionOk="0">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ln>
            <a:noFill/>
          </a:ln>
        </p:spPr>
      </p:pic>
      <p:sp>
        <p:nvSpPr>
          <p:cNvPr id="2122270814" name="Google Shape;282;p5"/>
          <p:cNvSpPr txBox="1"/>
          <p:nvPr/>
        </p:nvSpPr>
        <p:spPr bwMode="auto">
          <a:xfrm>
            <a:off x="293128" y="306400"/>
            <a:ext cx="11308322" cy="491243"/>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2800"/>
              <a:buFont typeface="Calibri"/>
              <a:buNone/>
              <a:defRPr/>
            </a:pPr>
            <a:r>
              <a:rPr lang="en-US" sz="2800" b="1">
                <a:solidFill>
                  <a:schemeClr val="dk1"/>
                </a:solidFill>
                <a:latin typeface="Calibri"/>
                <a:ea typeface="Calibri"/>
                <a:cs typeface="Calibri"/>
              </a:rPr>
              <a:t>Mission &amp; Vision</a:t>
            </a:r>
            <a:endParaRPr lang="en-US"/>
          </a:p>
        </p:txBody>
      </p:sp>
      <p:pic>
        <p:nvPicPr>
          <p:cNvPr id="1945446378" name="Immagine 8"/>
          <p:cNvPicPr>
            <a:picLocks noChangeAspect="1"/>
          </p:cNvPicPr>
          <p:nvPr/>
        </p:nvPicPr>
        <p:blipFill>
          <a:blip r:embed="rId6"/>
          <a:stretch/>
        </p:blipFill>
        <p:spPr bwMode="auto">
          <a:xfrm>
            <a:off x="11247613" y="108258"/>
            <a:ext cx="819759" cy="36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614091138" name="Group 3"/>
          <p:cNvGrpSpPr>
            <a:grpSpLocks noChangeAspect="1"/>
          </p:cNvGrpSpPr>
          <p:nvPr/>
        </p:nvGrpSpPr>
        <p:grpSpPr bwMode="auto">
          <a:xfrm>
            <a:off x="3929606" y="1130888"/>
            <a:ext cx="1152005" cy="1152000"/>
            <a:chOff x="0" y="0"/>
            <a:chExt cx="6350000" cy="6349975"/>
          </a:xfrm>
        </p:grpSpPr>
        <p:sp>
          <p:nvSpPr>
            <p:cNvPr id="4" name="Freeform 4"/>
            <p:cNvSpPr>
              <a:spLocks noChangeAspect="1"/>
            </p:cNvSpPr>
            <p:nvPr/>
          </p:nvSpPr>
          <p:spPr bwMode="auto">
            <a:xfrm>
              <a:off x="0" y="0"/>
              <a:ext cx="6350000" cy="6349974"/>
            </a:xfrm>
            <a:custGeom>
              <a:avLst/>
              <a:gdLst/>
              <a:ahLst/>
              <a:cxnLst/>
              <a:rect l="l" t="t" r="r" b="b"/>
              <a:pathLst>
                <a:path w="6350000" h="6349974" fill="norm" stroke="1"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blipFill>
          </p:spPr>
          <p:txBody>
            <a:bodyPr/>
            <a:lstStyle/>
            <a:p>
              <a:pPr>
                <a:defRPr/>
              </a:pPr>
              <a:endParaRPr lang="en-GB">
                <a:latin typeface="Calibri"/>
                <a:cs typeface="Calibri"/>
              </a:endParaRPr>
            </a:p>
          </p:txBody>
        </p:sp>
      </p:grpSp>
      <p:grpSp>
        <p:nvGrpSpPr>
          <p:cNvPr id="1331718169" name="Group 7"/>
          <p:cNvGrpSpPr>
            <a:grpSpLocks noChangeAspect="1"/>
          </p:cNvGrpSpPr>
          <p:nvPr/>
        </p:nvGrpSpPr>
        <p:grpSpPr bwMode="auto">
          <a:xfrm>
            <a:off x="2285163" y="1106823"/>
            <a:ext cx="1152004" cy="1152000"/>
            <a:chOff x="0" y="0"/>
            <a:chExt cx="6350000" cy="6349975"/>
          </a:xfrm>
        </p:grpSpPr>
        <p:sp>
          <p:nvSpPr>
            <p:cNvPr id="8" name="Freeform 8"/>
            <p:cNvSpPr/>
            <p:nvPr/>
          </p:nvSpPr>
          <p:spPr bwMode="auto">
            <a:xfrm>
              <a:off x="0" y="0"/>
              <a:ext cx="6350000" cy="6349974"/>
            </a:xfrm>
            <a:custGeom>
              <a:avLst/>
              <a:gdLst/>
              <a:ahLst/>
              <a:cxnLst/>
              <a:rect l="l" t="t" r="r" b="b"/>
              <a:pathLst>
                <a:path w="6350000" h="6349974" fill="norm" stroke="1"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blipFill>
          </p:spPr>
          <p:txBody>
            <a:bodyPr/>
            <a:lstStyle/>
            <a:p>
              <a:pPr>
                <a:defRPr/>
              </a:pPr>
              <a:endParaRPr>
                <a:latin typeface="Calibri"/>
                <a:cs typeface="Calibri"/>
              </a:endParaRPr>
            </a:p>
          </p:txBody>
        </p:sp>
      </p:grpSp>
      <p:grpSp>
        <p:nvGrpSpPr>
          <p:cNvPr id="832262739" name="Group 19"/>
          <p:cNvGrpSpPr/>
          <p:nvPr/>
        </p:nvGrpSpPr>
        <p:grpSpPr bwMode="auto">
          <a:xfrm>
            <a:off x="3439111" y="2325174"/>
            <a:ext cx="1944776" cy="924893"/>
            <a:chOff x="-277641" y="-76200"/>
            <a:chExt cx="6377309" cy="1849786"/>
          </a:xfrm>
        </p:grpSpPr>
        <p:sp>
          <p:nvSpPr>
            <p:cNvPr id="20" name="TextBox 20"/>
            <p:cNvSpPr txBox="1"/>
            <p:nvPr/>
          </p:nvSpPr>
          <p:spPr bwMode="auto">
            <a:xfrm>
              <a:off x="0" y="-76200"/>
              <a:ext cx="6099668" cy="512320"/>
            </a:xfrm>
            <a:prstGeom prst="rect">
              <a:avLst/>
            </a:prstGeom>
            <a:grpFill/>
          </p:spPr>
          <p:txBody>
            <a:bodyPr lIns="0" tIns="0" rIns="0" bIns="0" rtlCol="0" anchor="t">
              <a:spAutoFit/>
            </a:bodyPr>
            <a:lstStyle/>
            <a:p>
              <a:pPr algn="ctr" defTabSz="609630">
                <a:lnSpc>
                  <a:spcPts val="2145"/>
                </a:lnSpc>
                <a:spcBef>
                  <a:spcPts val="0"/>
                </a:spcBef>
                <a:defRPr/>
              </a:pPr>
              <a:r>
                <a:rPr lang="en-US" sz="1600" b="1" spc="71">
                  <a:solidFill>
                    <a:srgbClr val="171710"/>
                  </a:solidFill>
                  <a:latin typeface="Calibri"/>
                  <a:cs typeface="Calibri"/>
                </a:rPr>
                <a:t>Lorenzo Marconi </a:t>
              </a:r>
              <a:endParaRPr/>
            </a:p>
          </p:txBody>
        </p:sp>
        <p:sp>
          <p:nvSpPr>
            <p:cNvPr id="21" name="TextBox 21"/>
            <p:cNvSpPr txBox="1"/>
            <p:nvPr/>
          </p:nvSpPr>
          <p:spPr bwMode="auto">
            <a:xfrm>
              <a:off x="-277641" y="524782"/>
              <a:ext cx="6099669" cy="1248804"/>
            </a:xfrm>
            <a:prstGeom prst="rect">
              <a:avLst/>
            </a:prstGeom>
            <a:grpFill/>
          </p:spPr>
          <p:txBody>
            <a:bodyPr lIns="0" tIns="0" rIns="0" bIns="0" rtlCol="0" anchor="t">
              <a:spAutoFit/>
            </a:bodyPr>
            <a:lstStyle/>
            <a:p>
              <a:pPr algn="ctr" defTabSz="609630">
                <a:lnSpc>
                  <a:spcPts val="1245"/>
                </a:lnSpc>
                <a:spcBef>
                  <a:spcPts val="0"/>
                </a:spcBef>
                <a:defRPr/>
              </a:pPr>
              <a:r>
                <a:rPr lang="en-US" sz="1400" spc="41">
                  <a:solidFill>
                    <a:srgbClr val="171710"/>
                  </a:solidFill>
                  <a:latin typeface="Calibri"/>
                  <a:cs typeface="Calibri"/>
                </a:rPr>
                <a:t>Ingegnere</a:t>
              </a:r>
              <a:endParaRPr lang="en-US" sz="1400" spc="41">
                <a:solidFill>
                  <a:srgbClr val="171710"/>
                </a:solidFill>
                <a:latin typeface="Calibri"/>
                <a:cs typeface="Calibri"/>
              </a:endParaRPr>
            </a:p>
            <a:p>
              <a:pPr algn="ctr" defTabSz="609630">
                <a:lnSpc>
                  <a:spcPts val="1245"/>
                </a:lnSpc>
                <a:spcBef>
                  <a:spcPts val="0"/>
                </a:spcBef>
                <a:defRPr/>
              </a:pPr>
              <a:r>
                <a:rPr lang="en-US" sz="1400" spc="41">
                  <a:solidFill>
                    <a:srgbClr val="171710"/>
                  </a:solidFill>
                  <a:latin typeface="Calibri"/>
                  <a:cs typeface="Calibri"/>
                </a:rPr>
                <a:t>Automazione</a:t>
              </a:r>
              <a:r>
                <a:rPr lang="en-US" sz="1400" spc="41">
                  <a:solidFill>
                    <a:srgbClr val="171710"/>
                  </a:solidFill>
                  <a:latin typeface="Calibri"/>
                  <a:cs typeface="Calibri"/>
                </a:rPr>
                <a:t> </a:t>
              </a:r>
              <a:br>
                <a:rPr lang="en-US" sz="1400" spc="41">
                  <a:solidFill>
                    <a:srgbClr val="171710"/>
                  </a:solidFill>
                  <a:latin typeface="Calibri"/>
                  <a:cs typeface="Calibri"/>
                </a:rPr>
              </a:br>
              <a:r>
                <a:rPr lang="en-US" sz="1400" spc="41">
                  <a:solidFill>
                    <a:srgbClr val="171710"/>
                  </a:solidFill>
                  <a:latin typeface="Calibri"/>
                  <a:cs typeface="Calibri"/>
                </a:rPr>
                <a:t>Professore</a:t>
              </a:r>
              <a:r>
                <a:rPr lang="en-US" sz="1400" spc="41">
                  <a:solidFill>
                    <a:srgbClr val="171710"/>
                  </a:solidFill>
                  <a:latin typeface="Calibri"/>
                  <a:cs typeface="Calibri"/>
                </a:rPr>
                <a:t> </a:t>
              </a:r>
              <a:endParaRPr/>
            </a:p>
            <a:p>
              <a:pPr algn="ctr" defTabSz="609630">
                <a:lnSpc>
                  <a:spcPts val="1245"/>
                </a:lnSpc>
                <a:spcBef>
                  <a:spcPts val="0"/>
                </a:spcBef>
                <a:defRPr/>
              </a:pPr>
              <a:r>
                <a:rPr lang="en-US" sz="1400" spc="41">
                  <a:solidFill>
                    <a:srgbClr val="171710"/>
                  </a:solidFill>
                  <a:latin typeface="Calibri"/>
                  <a:cs typeface="Calibri"/>
                </a:rPr>
                <a:t>Presidente FR</a:t>
              </a:r>
              <a:endParaRPr/>
            </a:p>
          </p:txBody>
        </p:sp>
      </p:grpSp>
      <p:grpSp>
        <p:nvGrpSpPr>
          <p:cNvPr id="1926452736" name="Group 22"/>
          <p:cNvGrpSpPr/>
          <p:nvPr/>
        </p:nvGrpSpPr>
        <p:grpSpPr bwMode="auto">
          <a:xfrm>
            <a:off x="1973925" y="2347603"/>
            <a:ext cx="1583402" cy="630431"/>
            <a:chOff x="-912262" y="25398"/>
            <a:chExt cx="6561986" cy="1260862"/>
          </a:xfrm>
        </p:grpSpPr>
        <p:sp>
          <p:nvSpPr>
            <p:cNvPr id="23" name="TextBox 23"/>
            <p:cNvSpPr txBox="1"/>
            <p:nvPr/>
          </p:nvSpPr>
          <p:spPr bwMode="auto">
            <a:xfrm>
              <a:off x="-701739" y="25398"/>
              <a:ext cx="6351462" cy="512320"/>
            </a:xfrm>
            <a:prstGeom prst="rect">
              <a:avLst/>
            </a:prstGeom>
            <a:grpFill/>
          </p:spPr>
          <p:txBody>
            <a:bodyPr lIns="0" tIns="0" rIns="0" bIns="0" rtlCol="0" anchor="t">
              <a:spAutoFit/>
            </a:bodyPr>
            <a:lstStyle/>
            <a:p>
              <a:pPr algn="ctr" defTabSz="609630">
                <a:lnSpc>
                  <a:spcPts val="2145"/>
                </a:lnSpc>
                <a:spcBef>
                  <a:spcPts val="0"/>
                </a:spcBef>
                <a:defRPr/>
              </a:pPr>
              <a:r>
                <a:rPr lang="en-US" sz="1600" b="1" spc="71">
                  <a:solidFill>
                    <a:srgbClr val="171710"/>
                  </a:solidFill>
                  <a:latin typeface="Calibri"/>
                  <a:cs typeface="Calibri"/>
                </a:rPr>
                <a:t>Dario </a:t>
              </a:r>
              <a:r>
                <a:rPr lang="en-US" sz="1600" b="1" spc="71">
                  <a:solidFill>
                    <a:srgbClr val="171710"/>
                  </a:solidFill>
                  <a:latin typeface="Calibri"/>
                  <a:cs typeface="Calibri"/>
                </a:rPr>
                <a:t>Mengoli</a:t>
              </a:r>
              <a:r>
                <a:rPr lang="en-US" sz="1600" b="1" spc="71">
                  <a:solidFill>
                    <a:srgbClr val="171710"/>
                  </a:solidFill>
                  <a:latin typeface="Calibri"/>
                  <a:cs typeface="Calibri"/>
                </a:rPr>
                <a:t> </a:t>
              </a:r>
              <a:endParaRPr/>
            </a:p>
          </p:txBody>
        </p:sp>
        <p:sp>
          <p:nvSpPr>
            <p:cNvPr id="24" name="TextBox 24"/>
            <p:cNvSpPr txBox="1"/>
            <p:nvPr/>
          </p:nvSpPr>
          <p:spPr bwMode="auto">
            <a:xfrm>
              <a:off x="-912262" y="653010"/>
              <a:ext cx="6351462" cy="633250"/>
            </a:xfrm>
            <a:prstGeom prst="rect">
              <a:avLst/>
            </a:prstGeom>
            <a:grpFill/>
          </p:spPr>
          <p:txBody>
            <a:bodyPr lIns="0" tIns="0" rIns="0" bIns="0" rtlCol="0" anchor="t">
              <a:spAutoFit/>
            </a:bodyPr>
            <a:lstStyle/>
            <a:p>
              <a:pPr algn="ctr" defTabSz="609630">
                <a:lnSpc>
                  <a:spcPts val="1245"/>
                </a:lnSpc>
                <a:spcBef>
                  <a:spcPts val="0"/>
                </a:spcBef>
                <a:defRPr/>
              </a:pPr>
              <a:r>
                <a:rPr lang="en-US" sz="1400" spc="41">
                  <a:solidFill>
                    <a:srgbClr val="171710"/>
                  </a:solidFill>
                  <a:latin typeface="Calibri"/>
                  <a:cs typeface="Calibri"/>
                </a:rPr>
                <a:t>Ingegnere</a:t>
              </a:r>
              <a:r>
                <a:rPr lang="en-US" sz="1400" spc="41">
                  <a:solidFill>
                    <a:srgbClr val="171710"/>
                  </a:solidFill>
                  <a:latin typeface="Calibri"/>
                  <a:cs typeface="Calibri"/>
                </a:rPr>
                <a:t> </a:t>
              </a:r>
              <a:r>
                <a:rPr lang="en-US" sz="1400" spc="41">
                  <a:solidFill>
                    <a:srgbClr val="171710"/>
                  </a:solidFill>
                  <a:latin typeface="Calibri"/>
                  <a:cs typeface="Calibri"/>
                </a:rPr>
                <a:t>informatico</a:t>
              </a:r>
              <a:endParaRPr lang="en-US" sz="1400" spc="41">
                <a:solidFill>
                  <a:srgbClr val="171710"/>
                </a:solidFill>
                <a:latin typeface="Calibri"/>
                <a:cs typeface="Calibri"/>
              </a:endParaRPr>
            </a:p>
          </p:txBody>
        </p:sp>
      </p:grpSp>
      <p:grpSp>
        <p:nvGrpSpPr>
          <p:cNvPr id="547970147" name="Group 5"/>
          <p:cNvGrpSpPr>
            <a:grpSpLocks noChangeAspect="1"/>
          </p:cNvGrpSpPr>
          <p:nvPr/>
        </p:nvGrpSpPr>
        <p:grpSpPr bwMode="auto">
          <a:xfrm>
            <a:off x="564229" y="1100136"/>
            <a:ext cx="1161125" cy="1161120"/>
            <a:chOff x="0" y="0"/>
            <a:chExt cx="6350000" cy="6349975"/>
          </a:xfrm>
        </p:grpSpPr>
        <p:sp>
          <p:nvSpPr>
            <p:cNvPr id="42" name="Freeform 6"/>
            <p:cNvSpPr/>
            <p:nvPr/>
          </p:nvSpPr>
          <p:spPr bwMode="auto">
            <a:xfrm>
              <a:off x="0" y="0"/>
              <a:ext cx="6350000" cy="6349974"/>
            </a:xfrm>
            <a:custGeom>
              <a:avLst/>
              <a:gdLst/>
              <a:ahLst/>
              <a:cxnLst/>
              <a:rect l="l" t="t" r="r" b="b"/>
              <a:pathLst>
                <a:path w="6350000" h="6349974" fill="norm" stroke="1"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rcRect l="2494" t="0" r="2494" b="0"/>
              <a:stretch/>
            </a:blipFill>
          </p:spPr>
          <p:txBody>
            <a:bodyPr/>
            <a:lstStyle/>
            <a:p>
              <a:pPr>
                <a:defRPr/>
              </a:pPr>
              <a:endParaRPr>
                <a:latin typeface="Calibri"/>
                <a:cs typeface="Calibri"/>
              </a:endParaRPr>
            </a:p>
          </p:txBody>
        </p:sp>
      </p:grpSp>
      <p:grpSp>
        <p:nvGrpSpPr>
          <p:cNvPr id="706591020" name="Group 25"/>
          <p:cNvGrpSpPr/>
          <p:nvPr/>
        </p:nvGrpSpPr>
        <p:grpSpPr bwMode="auto">
          <a:xfrm>
            <a:off x="267852" y="2350656"/>
            <a:ext cx="1826242" cy="817339"/>
            <a:chOff x="-293008" y="-134090"/>
            <a:chExt cx="5844183" cy="1397158"/>
          </a:xfrm>
        </p:grpSpPr>
        <p:sp>
          <p:nvSpPr>
            <p:cNvPr id="44" name="TextBox 26"/>
            <p:cNvSpPr txBox="1"/>
            <p:nvPr/>
          </p:nvSpPr>
          <p:spPr bwMode="auto">
            <a:xfrm>
              <a:off x="-270940" y="-134090"/>
              <a:ext cx="5822115" cy="437880"/>
            </a:xfrm>
            <a:prstGeom prst="rect">
              <a:avLst/>
            </a:prstGeom>
            <a:grpFill/>
          </p:spPr>
          <p:txBody>
            <a:bodyPr lIns="0" tIns="0" rIns="0" bIns="0" rtlCol="0" anchor="t">
              <a:spAutoFit/>
            </a:bodyPr>
            <a:lstStyle/>
            <a:p>
              <a:pPr algn="ctr" defTabSz="609630">
                <a:lnSpc>
                  <a:spcPts val="2145"/>
                </a:lnSpc>
                <a:spcBef>
                  <a:spcPts val="0"/>
                </a:spcBef>
                <a:defRPr/>
              </a:pPr>
              <a:r>
                <a:rPr lang="en-US" sz="1600" b="1" spc="71">
                  <a:solidFill>
                    <a:srgbClr val="171710"/>
                  </a:solidFill>
                  <a:latin typeface="Calibri"/>
                  <a:cs typeface="Calibri"/>
                </a:rPr>
                <a:t>Andrea Sala </a:t>
              </a:r>
              <a:endParaRPr/>
            </a:p>
          </p:txBody>
        </p:sp>
        <p:sp>
          <p:nvSpPr>
            <p:cNvPr id="45" name="TextBox 27"/>
            <p:cNvSpPr txBox="1"/>
            <p:nvPr/>
          </p:nvSpPr>
          <p:spPr bwMode="auto">
            <a:xfrm>
              <a:off x="-293008" y="398490"/>
              <a:ext cx="5822112" cy="864578"/>
            </a:xfrm>
            <a:prstGeom prst="rect">
              <a:avLst/>
            </a:prstGeom>
            <a:grpFill/>
          </p:spPr>
          <p:txBody>
            <a:bodyPr lIns="0" tIns="0" rIns="0" bIns="0" rtlCol="0" anchor="t">
              <a:spAutoFit/>
            </a:bodyPr>
            <a:lstStyle/>
            <a:p>
              <a:pPr algn="ctr" defTabSz="609630">
                <a:lnSpc>
                  <a:spcPts val="1250"/>
                </a:lnSpc>
                <a:spcBef>
                  <a:spcPts val="0"/>
                </a:spcBef>
                <a:defRPr/>
              </a:pPr>
              <a:r>
                <a:rPr lang="en-US" sz="1400" spc="41">
                  <a:solidFill>
                    <a:srgbClr val="171710"/>
                  </a:solidFill>
                  <a:latin typeface="Calibri"/>
                  <a:cs typeface="Calibri"/>
                </a:rPr>
                <a:t>Ingegnere</a:t>
              </a:r>
              <a:r>
                <a:rPr lang="en-US" sz="1400" spc="41">
                  <a:solidFill>
                    <a:srgbClr val="171710"/>
                  </a:solidFill>
                  <a:latin typeface="Calibri"/>
                  <a:cs typeface="Calibri"/>
                </a:rPr>
                <a:t> </a:t>
              </a:r>
              <a:endParaRPr/>
            </a:p>
            <a:p>
              <a:pPr algn="ctr" defTabSz="609630">
                <a:lnSpc>
                  <a:spcPts val="1250"/>
                </a:lnSpc>
                <a:spcBef>
                  <a:spcPts val="0"/>
                </a:spcBef>
                <a:defRPr/>
              </a:pPr>
              <a:r>
                <a:rPr lang="en-US" sz="1400" spc="41">
                  <a:solidFill>
                    <a:srgbClr val="171710"/>
                  </a:solidFill>
                  <a:latin typeface="Calibri"/>
                  <a:cs typeface="Calibri"/>
                </a:rPr>
                <a:t>Meccanico</a:t>
              </a:r>
              <a:r>
                <a:rPr lang="en-US" sz="1400" spc="41">
                  <a:solidFill>
                    <a:srgbClr val="171710"/>
                  </a:solidFill>
                  <a:latin typeface="Calibri"/>
                  <a:cs typeface="Calibri"/>
                </a:rPr>
                <a:t> </a:t>
              </a:r>
              <a:br>
                <a:rPr lang="en-US" sz="1400" spc="41">
                  <a:solidFill>
                    <a:srgbClr val="171710"/>
                  </a:solidFill>
                  <a:latin typeface="Calibri"/>
                  <a:cs typeface="Calibri"/>
                </a:rPr>
              </a:br>
              <a:endParaRPr/>
            </a:p>
          </p:txBody>
        </p:sp>
      </p:grpSp>
      <p:grpSp>
        <p:nvGrpSpPr>
          <p:cNvPr id="1319928601" name="Group 10"/>
          <p:cNvGrpSpPr>
            <a:grpSpLocks noChangeAspect="1"/>
          </p:cNvGrpSpPr>
          <p:nvPr/>
        </p:nvGrpSpPr>
        <p:grpSpPr bwMode="auto">
          <a:xfrm>
            <a:off x="5569900" y="1063156"/>
            <a:ext cx="1152005" cy="1152000"/>
            <a:chOff x="0" y="0"/>
            <a:chExt cx="6350000" cy="6349975"/>
          </a:xfrm>
        </p:grpSpPr>
        <p:sp>
          <p:nvSpPr>
            <p:cNvPr id="47" name="Freeform 11"/>
            <p:cNvSpPr/>
            <p:nvPr/>
          </p:nvSpPr>
          <p:spPr bwMode="auto">
            <a:xfrm>
              <a:off x="0" y="0"/>
              <a:ext cx="6350000" cy="6349974"/>
            </a:xfrm>
            <a:custGeom>
              <a:avLst/>
              <a:gdLst/>
              <a:ahLst/>
              <a:cxnLst/>
              <a:rect l="l" t="t" r="r" b="b"/>
              <a:pathLst>
                <a:path w="6350000" h="6349974" fill="norm" stroke="1"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blipFill>
          </p:spPr>
          <p:txBody>
            <a:bodyPr/>
            <a:lstStyle/>
            <a:p>
              <a:pPr>
                <a:defRPr/>
              </a:pPr>
              <a:endParaRPr>
                <a:latin typeface="Calibri"/>
                <a:cs typeface="Calibri"/>
              </a:endParaRPr>
            </a:p>
          </p:txBody>
        </p:sp>
      </p:grpSp>
      <p:grpSp>
        <p:nvGrpSpPr>
          <p:cNvPr id="2015022332" name="Group 31"/>
          <p:cNvGrpSpPr/>
          <p:nvPr/>
        </p:nvGrpSpPr>
        <p:grpSpPr bwMode="auto">
          <a:xfrm>
            <a:off x="5143949" y="2299256"/>
            <a:ext cx="1872707" cy="957615"/>
            <a:chOff x="0" y="-116895"/>
            <a:chExt cx="4606934" cy="866566"/>
          </a:xfrm>
        </p:grpSpPr>
        <p:sp>
          <p:nvSpPr>
            <p:cNvPr id="50" name="TextBox 32"/>
            <p:cNvSpPr txBox="1"/>
            <p:nvPr/>
          </p:nvSpPr>
          <p:spPr bwMode="auto">
            <a:xfrm>
              <a:off x="0" y="-116895"/>
              <a:ext cx="4606934" cy="243699"/>
            </a:xfrm>
            <a:prstGeom prst="rect">
              <a:avLst/>
            </a:prstGeom>
            <a:grpFill/>
          </p:spPr>
          <p:txBody>
            <a:bodyPr lIns="0" tIns="0" rIns="0" bIns="0" rtlCol="0" anchor="t">
              <a:spAutoFit/>
            </a:bodyPr>
            <a:lstStyle/>
            <a:p>
              <a:pPr algn="ctr" defTabSz="609630">
                <a:lnSpc>
                  <a:spcPts val="2145"/>
                </a:lnSpc>
                <a:spcBef>
                  <a:spcPts val="0"/>
                </a:spcBef>
                <a:defRPr/>
              </a:pPr>
              <a:r>
                <a:rPr lang="en-US" b="1" spc="71">
                  <a:solidFill>
                    <a:srgbClr val="171710"/>
                  </a:solidFill>
                  <a:latin typeface="Calibri"/>
                  <a:cs typeface="Calibri"/>
                </a:rPr>
                <a:t>Riccardo Fini </a:t>
              </a:r>
              <a:endParaRPr/>
            </a:p>
          </p:txBody>
        </p:sp>
        <p:sp>
          <p:nvSpPr>
            <p:cNvPr id="51" name="TextBox 33"/>
            <p:cNvSpPr txBox="1"/>
            <p:nvPr/>
          </p:nvSpPr>
          <p:spPr bwMode="auto">
            <a:xfrm>
              <a:off x="340839" y="184636"/>
              <a:ext cx="3974786" cy="565035"/>
            </a:xfrm>
            <a:prstGeom prst="rect">
              <a:avLst/>
            </a:prstGeom>
            <a:grpFill/>
          </p:spPr>
          <p:txBody>
            <a:bodyPr wrap="square" lIns="0" tIns="0" rIns="0" bIns="0" rtlCol="0" anchor="t">
              <a:spAutoFit/>
            </a:bodyPr>
            <a:lstStyle/>
            <a:p>
              <a:pPr algn="ctr" defTabSz="609630">
                <a:lnSpc>
                  <a:spcPts val="1245"/>
                </a:lnSpc>
                <a:spcBef>
                  <a:spcPts val="0"/>
                </a:spcBef>
                <a:defRPr/>
              </a:pPr>
              <a:r>
                <a:rPr lang="en-US" sz="1400" spc="41">
                  <a:solidFill>
                    <a:srgbClr val="171710"/>
                  </a:solidFill>
                  <a:latin typeface="Calibri"/>
                  <a:cs typeface="Calibri"/>
                </a:rPr>
                <a:t>Ingegnere</a:t>
              </a:r>
              <a:r>
                <a:rPr lang="en-US" sz="1400" spc="41">
                  <a:solidFill>
                    <a:srgbClr val="171710"/>
                  </a:solidFill>
                  <a:latin typeface="Calibri"/>
                  <a:cs typeface="Calibri"/>
                </a:rPr>
                <a:t> </a:t>
              </a:r>
              <a:r>
                <a:rPr lang="en-US" sz="1400" spc="41">
                  <a:solidFill>
                    <a:srgbClr val="171710"/>
                  </a:solidFill>
                  <a:latin typeface="Calibri"/>
                  <a:cs typeface="Calibri"/>
                </a:rPr>
                <a:t>Gestionale</a:t>
              </a:r>
              <a:endParaRPr lang="en-US" sz="1400" spc="41">
                <a:solidFill>
                  <a:srgbClr val="171710"/>
                </a:solidFill>
                <a:latin typeface="Calibri"/>
                <a:cs typeface="Calibri"/>
              </a:endParaRPr>
            </a:p>
            <a:p>
              <a:pPr algn="ctr" defTabSz="609630">
                <a:lnSpc>
                  <a:spcPts val="1245"/>
                </a:lnSpc>
                <a:spcBef>
                  <a:spcPts val="0"/>
                </a:spcBef>
                <a:defRPr/>
              </a:pPr>
              <a:r>
                <a:rPr lang="en-US" sz="1400" spc="41">
                  <a:solidFill>
                    <a:srgbClr val="171710"/>
                  </a:solidFill>
                  <a:latin typeface="Calibri"/>
                  <a:cs typeface="Calibri"/>
                </a:rPr>
                <a:t>Professore</a:t>
              </a:r>
              <a:endParaRPr lang="en-US" sz="1400" spc="41">
                <a:solidFill>
                  <a:srgbClr val="171710"/>
                </a:solidFill>
                <a:latin typeface="Calibri"/>
                <a:cs typeface="Calibri"/>
              </a:endParaRPr>
            </a:p>
            <a:p>
              <a:pPr algn="ctr" defTabSz="609630">
                <a:lnSpc>
                  <a:spcPts val="1245"/>
                </a:lnSpc>
                <a:spcBef>
                  <a:spcPts val="0"/>
                </a:spcBef>
                <a:defRPr/>
              </a:pPr>
              <a:r>
                <a:rPr lang="en-US" sz="1400" spc="41">
                  <a:solidFill>
                    <a:srgbClr val="171710"/>
                  </a:solidFill>
                  <a:latin typeface="Calibri"/>
                  <a:cs typeface="Calibri"/>
                </a:rPr>
                <a:t>CEO FR</a:t>
              </a:r>
              <a:endParaRPr/>
            </a:p>
          </p:txBody>
        </p:sp>
      </p:grpSp>
      <p:sp>
        <p:nvSpPr>
          <p:cNvPr id="819647187" name="Segnaposto numero diapositiva 2"/>
          <p:cNvSpPr txBox="1"/>
          <p:nvPr/>
        </p:nvSpPr>
        <p:spPr bwMode="auto">
          <a:xfrm>
            <a:off x="8730539" y="8246571"/>
            <a:ext cx="2743200" cy="365125"/>
          </a:xfrm>
          <a:prstGeom prst="rect">
            <a:avLst/>
          </a:prstGeom>
        </p:spPr>
        <p:txBody>
          <a:bodyPr vert="horz" lIns="91440" tIns="45720" rIns="91440" bIns="45720" rtlCol="0" anchor="ctr"/>
          <a:lstStyle>
            <a:defPPr>
              <a:defRPr lang="de-DE"/>
            </a:defPPr>
            <a:lvl1pPr marL="0" algn="r" defTabSz="914400" rtl="0">
              <a:defRPr sz="800">
                <a:solidFill>
                  <a:schemeClr val="tx1">
                    <a:tint val="75000"/>
                  </a:schemeClr>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defRPr/>
            </a:pPr>
            <a:r>
              <a:rPr lang="it-IT" sz="1100">
                <a:latin typeface="Calibri Light"/>
                <a:cs typeface="Calibri Light"/>
              </a:rPr>
              <a:t>4</a:t>
            </a:r>
            <a:endParaRPr/>
          </a:p>
        </p:txBody>
      </p:sp>
      <p:sp>
        <p:nvSpPr>
          <p:cNvPr id="1194249107" name="Segnaposto numero diapositiva 18"/>
          <p:cNvSpPr>
            <a:spLocks noGrp="1"/>
          </p:cNvSpPr>
          <p:nvPr>
            <p:ph type="sldNum" sz="quarter" idx="12"/>
          </p:nvPr>
        </p:nvSpPr>
        <p:spPr bwMode="auto">
          <a:xfrm>
            <a:off x="7524500" y="6357907"/>
            <a:ext cx="2743200" cy="365125"/>
          </a:xfrm>
        </p:spPr>
        <p:txBody>
          <a:bodyPr/>
          <a:lstStyle/>
          <a:p>
            <a:pPr>
              <a:defRPr/>
            </a:pPr>
            <a:fld id="{66CD45B7-DFE2-4393-8D37-380FC36BF3AA}" type="slidenum">
              <a:rPr lang="de-DE" sz="1200">
                <a:latin typeface="Calibri"/>
                <a:cs typeface="Calibri"/>
              </a:rPr>
              <a:t>4</a:t>
            </a:fld>
            <a:endParaRPr lang="it-IT" sz="1200">
              <a:latin typeface="Calibri"/>
              <a:cs typeface="Calibri"/>
            </a:endParaRPr>
          </a:p>
        </p:txBody>
      </p:sp>
      <p:sp>
        <p:nvSpPr>
          <p:cNvPr id="1230071194" name="Rectangle 1"/>
          <p:cNvSpPr/>
          <p:nvPr/>
        </p:nvSpPr>
        <p:spPr bwMode="auto">
          <a:xfrm>
            <a:off x="319740" y="647818"/>
            <a:ext cx="6615285" cy="244449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a:latin typeface="Calibri"/>
              <a:cs typeface="Calibri"/>
            </a:endParaRPr>
          </a:p>
        </p:txBody>
      </p:sp>
      <p:pic>
        <p:nvPicPr>
          <p:cNvPr id="813821891" name="Graphic 8"/>
          <p:cNvPicPr>
            <a:picLocks noChangeAspect="1"/>
          </p:cNvPicPr>
          <p:nvPr/>
        </p:nvPicPr>
        <p:blipFill>
          <a:blip r:embed="rId7">
            <a:extLst>
              <a:ext uri="{96DAC541-7B7A-43D3-8B79-37D633B846F1}">
                <asvg:svgBlip xmlns:asvg="http://schemas.microsoft.com/office/drawing/2016/SVG/main" r:embed="rId8"/>
              </a:ext>
            </a:extLst>
          </a:blip>
          <a:stretch/>
        </p:blipFill>
        <p:spPr bwMode="auto">
          <a:xfrm>
            <a:off x="10465335" y="6063760"/>
            <a:ext cx="1630535" cy="758167"/>
          </a:xfrm>
          <a:prstGeom prst="rect">
            <a:avLst/>
          </a:prstGeom>
        </p:spPr>
      </p:pic>
      <p:pic>
        <p:nvPicPr>
          <p:cNvPr id="1898157145" name="Picture 12"/>
          <p:cNvPicPr>
            <a:picLocks noChangeAspect="1"/>
          </p:cNvPicPr>
          <p:nvPr/>
        </p:nvPicPr>
        <p:blipFill>
          <a:blip r:embed="rId9"/>
          <a:stretch/>
        </p:blipFill>
        <p:spPr bwMode="auto">
          <a:xfrm>
            <a:off x="9903656" y="6137865"/>
            <a:ext cx="600045" cy="600045"/>
          </a:xfrm>
          <a:prstGeom prst="rect">
            <a:avLst/>
          </a:prstGeom>
        </p:spPr>
      </p:pic>
      <p:sp>
        <p:nvSpPr>
          <p:cNvPr id="1918793943" name="Segnaposto testo 1"/>
          <p:cNvSpPr txBox="1"/>
          <p:nvPr/>
        </p:nvSpPr>
        <p:spPr bwMode="auto">
          <a:xfrm>
            <a:off x="257523" y="3455683"/>
            <a:ext cx="11233149" cy="648071"/>
          </a:xfrm>
          <a:prstGeom prst="rect">
            <a:avLst/>
          </a:prstGeom>
        </p:spPr>
        <p:txBody>
          <a:bodyPr vert="horz" lIns="91440" tIns="45720" rIns="91440" bIns="45720" rtlCol="0" anchor="ctr"/>
          <a:lstStyle>
            <a:defPPr>
              <a:defRPr lang="de-DE"/>
            </a:defPPr>
            <a:lvl1pPr marL="0" algn="l" defTabSz="914400" rtl="0">
              <a:defRPr sz="800">
                <a:solidFill>
                  <a:schemeClr val="tx1">
                    <a:tint val="75000"/>
                  </a:schemeClr>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defRPr/>
            </a:pPr>
            <a:r>
              <a:rPr lang="it-IT" sz="2800" b="1">
                <a:solidFill>
                  <a:srgbClr val="C00000"/>
                </a:solidFill>
                <a:latin typeface="Calibri"/>
                <a:cs typeface="Calibri"/>
              </a:rPr>
              <a:t>Le competenze distintive</a:t>
            </a:r>
            <a:endParaRPr/>
          </a:p>
        </p:txBody>
      </p:sp>
      <p:sp>
        <p:nvSpPr>
          <p:cNvPr id="811393868" name="Rettangolo 15"/>
          <p:cNvSpPr/>
          <p:nvPr/>
        </p:nvSpPr>
        <p:spPr bwMode="auto">
          <a:xfrm>
            <a:off x="2696305" y="4704209"/>
            <a:ext cx="7009716" cy="1857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spcAft>
                <a:spcPts val="600"/>
              </a:spcAft>
              <a:buFont typeface="Arial"/>
              <a:buChar char="•"/>
              <a:defRPr/>
            </a:pPr>
            <a:r>
              <a:rPr lang="it-IT" sz="2000" b="1">
                <a:solidFill>
                  <a:schemeClr val="tx1"/>
                </a:solidFill>
                <a:latin typeface="Calibri Light"/>
                <a:cs typeface="Calibri Light"/>
              </a:rPr>
              <a:t>Sistema di navigazione autonoma in ambienti destrutturati e privi di GPS</a:t>
            </a:r>
            <a:endParaRPr/>
          </a:p>
          <a:p>
            <a:pPr marL="285750" indent="-285750">
              <a:spcAft>
                <a:spcPts val="600"/>
              </a:spcAft>
              <a:buFont typeface="Arial"/>
              <a:buChar char="•"/>
              <a:defRPr/>
            </a:pPr>
            <a:r>
              <a:rPr lang="it-IT" sz="2000" b="1">
                <a:solidFill>
                  <a:schemeClr val="tx1"/>
                </a:solidFill>
                <a:latin typeface="Calibri Light"/>
                <a:cs typeface="Calibri Light"/>
              </a:rPr>
              <a:t>Soluzioni basate sull'intelligenza artificiale: riconoscimento di oggetti, segmentazione di immagini e previsioni basate sui dati</a:t>
            </a:r>
            <a:endParaRPr/>
          </a:p>
          <a:p>
            <a:pPr marL="285750" indent="-285750">
              <a:spcAft>
                <a:spcPts val="600"/>
              </a:spcAft>
              <a:buFont typeface="Arial"/>
              <a:buChar char="•"/>
              <a:defRPr/>
            </a:pPr>
            <a:r>
              <a:rPr lang="it-IT" sz="2000" b="1">
                <a:solidFill>
                  <a:schemeClr val="tx1"/>
                </a:solidFill>
                <a:latin typeface="Calibri Light"/>
                <a:cs typeface="Calibri Light"/>
              </a:rPr>
              <a:t>Progettazione e sviluppo di piattaforme robotiche aeree e terrestri, integrazione di sistemi e software di teleoperazione</a:t>
            </a:r>
            <a:endParaRPr/>
          </a:p>
          <a:p>
            <a:pPr marL="285750" indent="-285750">
              <a:spcAft>
                <a:spcPts val="600"/>
              </a:spcAft>
              <a:buFont typeface="Arial"/>
              <a:buChar char="•"/>
              <a:defRPr/>
            </a:pPr>
            <a:r>
              <a:rPr lang="it-IT" sz="2000" b="1">
                <a:solidFill>
                  <a:schemeClr val="tx1"/>
                </a:solidFill>
                <a:latin typeface="Calibri Light"/>
                <a:cs typeface="Calibri Light"/>
              </a:rPr>
              <a:t>Raccolta ed elaborazione dei dati sul campo</a:t>
            </a:r>
            <a:endParaRPr lang="en-US" sz="2000">
              <a:solidFill>
                <a:schemeClr val="tx1"/>
              </a:solidFill>
              <a:latin typeface="Calibri Light"/>
              <a:cs typeface="Calibri Light"/>
            </a:endParaRPr>
          </a:p>
          <a:p>
            <a:pPr marL="185738" indent="-185738">
              <a:spcAft>
                <a:spcPts val="600"/>
              </a:spcAft>
              <a:buFont typeface="Arial"/>
              <a:buChar char="•"/>
              <a:defRPr/>
            </a:pPr>
            <a:endParaRPr lang="en-US" sz="2000">
              <a:solidFill>
                <a:schemeClr val="tx1"/>
              </a:solidFill>
              <a:latin typeface="Calibri"/>
              <a:cs typeface="Calibri"/>
            </a:endParaRPr>
          </a:p>
        </p:txBody>
      </p:sp>
      <p:pic>
        <p:nvPicPr>
          <p:cNvPr id="539345993" name="Immagine 16"/>
          <p:cNvPicPr>
            <a:picLocks noChangeAspect="1"/>
          </p:cNvPicPr>
          <p:nvPr/>
        </p:nvPicPr>
        <p:blipFill>
          <a:blip r:embed="rId10"/>
          <a:stretch/>
        </p:blipFill>
        <p:spPr bwMode="auto">
          <a:xfrm>
            <a:off x="-997994" y="4193016"/>
            <a:ext cx="3698315" cy="2160293"/>
          </a:xfrm>
          <a:prstGeom prst="rect">
            <a:avLst/>
          </a:prstGeom>
        </p:spPr>
      </p:pic>
      <p:pic>
        <p:nvPicPr>
          <p:cNvPr id="1486458265" name="Immagine 25"/>
          <p:cNvPicPr>
            <a:picLocks noChangeAspect="1"/>
          </p:cNvPicPr>
          <p:nvPr/>
        </p:nvPicPr>
        <p:blipFill>
          <a:blip r:embed="rId11"/>
          <a:srcRect l="49790" t="17510" r="975" b="4798"/>
          <a:stretch/>
        </p:blipFill>
        <p:spPr bwMode="auto">
          <a:xfrm>
            <a:off x="9690739" y="3499194"/>
            <a:ext cx="3006550" cy="1808744"/>
          </a:xfrm>
          <a:prstGeom prst="rect">
            <a:avLst/>
          </a:prstGeom>
        </p:spPr>
      </p:pic>
      <p:pic>
        <p:nvPicPr>
          <p:cNvPr id="851448081" name="Immagine 33" descr="Immagine che contiene testo, elettronico, monitor, screenshot&#10;&#10;Descrizione generata automaticamente"/>
          <p:cNvPicPr>
            <a:picLocks noChangeAspect="1"/>
          </p:cNvPicPr>
          <p:nvPr/>
        </p:nvPicPr>
        <p:blipFill>
          <a:blip r:embed="rId12"/>
          <a:srcRect l="24046" t="32165" r="3659" b="13128"/>
          <a:stretch/>
        </p:blipFill>
        <p:spPr bwMode="auto">
          <a:xfrm>
            <a:off x="9839320" y="5456828"/>
            <a:ext cx="3008055" cy="1280434"/>
          </a:xfrm>
          <a:prstGeom prst="rect">
            <a:avLst/>
          </a:prstGeom>
        </p:spPr>
      </p:pic>
      <p:cxnSp>
        <p:nvCxnSpPr>
          <p:cNvPr id="394167748" name="Connettore 1 35"/>
          <p:cNvCxnSpPr/>
          <p:nvPr/>
        </p:nvCxnSpPr>
        <p:spPr bwMode="auto">
          <a:xfrm>
            <a:off x="291681" y="3368201"/>
            <a:ext cx="11460529" cy="487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45913548" name="CasellaDiTesto 28"/>
          <p:cNvSpPr txBox="1"/>
          <p:nvPr/>
        </p:nvSpPr>
        <p:spPr bwMode="auto">
          <a:xfrm>
            <a:off x="313890" y="304013"/>
            <a:ext cx="1395510" cy="523220"/>
          </a:xfrm>
          <a:prstGeom prst="rect">
            <a:avLst/>
          </a:prstGeom>
          <a:noFill/>
        </p:spPr>
        <p:txBody>
          <a:bodyPr wrap="none" rtlCol="0">
            <a:spAutoFit/>
          </a:bodyPr>
          <a:lstStyle/>
          <a:p>
            <a:pPr>
              <a:defRPr/>
            </a:pPr>
            <a:r>
              <a:rPr lang="en-US" sz="2800" b="1"/>
              <a:t>Il Team</a:t>
            </a:r>
            <a:endParaRPr/>
          </a:p>
        </p:txBody>
      </p:sp>
      <p:pic>
        <p:nvPicPr>
          <p:cNvPr id="508111180" name="Picture 10" descr="A.U.B. AZIENDA AGRARIA"/>
          <p:cNvPicPr>
            <a:picLocks noChangeAspect="1" noChangeArrowheads="1"/>
          </p:cNvPicPr>
          <p:nvPr/>
        </p:nvPicPr>
        <p:blipFill>
          <a:blip r:embed="rId13"/>
          <a:srcRect l="0" t="4170" r="79224" b="-1"/>
          <a:stretch/>
        </p:blipFill>
        <p:spPr bwMode="auto">
          <a:xfrm>
            <a:off x="7983390" y="657503"/>
            <a:ext cx="1115421" cy="807869"/>
          </a:xfrm>
          <a:prstGeom prst="rect">
            <a:avLst/>
          </a:prstGeom>
          <a:noFill/>
          <a:ln w="28575">
            <a:noFill/>
          </a:ln>
        </p:spPr>
      </p:pic>
      <p:pic>
        <p:nvPicPr>
          <p:cNvPr id="544804783" name="Picture 2" descr="Bonfiglioli | Gearmotors, gearboxes, motors, inverters, electric motors :  Bonfiglioli"/>
          <p:cNvPicPr>
            <a:picLocks noChangeAspect="1" noChangeArrowheads="1"/>
          </p:cNvPicPr>
          <p:nvPr/>
        </p:nvPicPr>
        <p:blipFill>
          <a:blip r:embed="rId14"/>
          <a:stretch/>
        </p:blipFill>
        <p:spPr bwMode="auto">
          <a:xfrm>
            <a:off x="9630796" y="923248"/>
            <a:ext cx="1955893" cy="562227"/>
          </a:xfrm>
          <a:prstGeom prst="rect">
            <a:avLst/>
          </a:prstGeom>
          <a:noFill/>
          <a:ln w="28575">
            <a:noFill/>
          </a:ln>
        </p:spPr>
      </p:pic>
      <p:pic>
        <p:nvPicPr>
          <p:cNvPr id="1661346981" name="Immagine 30"/>
          <p:cNvPicPr>
            <a:picLocks noChangeAspect="1"/>
          </p:cNvPicPr>
          <p:nvPr/>
        </p:nvPicPr>
        <p:blipFill>
          <a:blip r:embed="rId15"/>
          <a:stretch/>
        </p:blipFill>
        <p:spPr bwMode="auto">
          <a:xfrm>
            <a:off x="7839101" y="1543313"/>
            <a:ext cx="1432190" cy="643199"/>
          </a:xfrm>
          <a:prstGeom prst="rect">
            <a:avLst/>
          </a:prstGeom>
        </p:spPr>
      </p:pic>
      <p:pic>
        <p:nvPicPr>
          <p:cNvPr id="769509104" name="Immagine 31"/>
          <p:cNvPicPr>
            <a:picLocks noChangeAspect="1"/>
          </p:cNvPicPr>
          <p:nvPr/>
        </p:nvPicPr>
        <p:blipFill>
          <a:blip r:embed="rId16"/>
          <a:stretch/>
        </p:blipFill>
        <p:spPr bwMode="auto">
          <a:xfrm>
            <a:off x="9713763" y="1704154"/>
            <a:ext cx="1943728" cy="294350"/>
          </a:xfrm>
          <a:prstGeom prst="rect">
            <a:avLst/>
          </a:prstGeom>
        </p:spPr>
      </p:pic>
      <p:sp>
        <p:nvSpPr>
          <p:cNvPr id="421076243" name="CasellaDiTesto 32"/>
          <p:cNvSpPr txBox="1"/>
          <p:nvPr/>
        </p:nvSpPr>
        <p:spPr bwMode="auto">
          <a:xfrm>
            <a:off x="7994035" y="2822604"/>
            <a:ext cx="3730317" cy="369332"/>
          </a:xfrm>
          <a:prstGeom prst="rect">
            <a:avLst/>
          </a:prstGeom>
          <a:noFill/>
        </p:spPr>
        <p:txBody>
          <a:bodyPr wrap="none" rtlCol="0">
            <a:spAutoFit/>
          </a:bodyPr>
          <a:lstStyle/>
          <a:p>
            <a:pPr>
              <a:defRPr/>
            </a:pPr>
            <a:r>
              <a:rPr lang="en-GB">
                <a:latin typeface="Calibri"/>
                <a:cs typeface="Calibri"/>
              </a:rPr>
              <a:t>3 </a:t>
            </a:r>
            <a:r>
              <a:rPr lang="en-GB">
                <a:latin typeface="Calibri"/>
                <a:cs typeface="Calibri"/>
              </a:rPr>
              <a:t>dipendenti</a:t>
            </a:r>
            <a:r>
              <a:rPr lang="en-GB">
                <a:latin typeface="Calibri"/>
                <a:cs typeface="Calibri"/>
              </a:rPr>
              <a:t>, 8 </a:t>
            </a:r>
            <a:r>
              <a:rPr lang="en-GB">
                <a:latin typeface="Calibri"/>
                <a:cs typeface="Calibri"/>
              </a:rPr>
              <a:t>collaboratori</a:t>
            </a:r>
            <a:r>
              <a:rPr lang="en-GB">
                <a:latin typeface="Calibri"/>
                <a:cs typeface="Calibri"/>
              </a:rPr>
              <a:t>, </a:t>
            </a:r>
            <a:r>
              <a:rPr lang="en-GB">
                <a:latin typeface="Calibri"/>
                <a:cs typeface="Calibri"/>
              </a:rPr>
              <a:t>studenti</a:t>
            </a:r>
            <a:endParaRPr lang="en-GB">
              <a:latin typeface="Calibri"/>
              <a:cs typeface="Calibri"/>
            </a:endParaRPr>
          </a:p>
        </p:txBody>
      </p:sp>
      <p:sp>
        <p:nvSpPr>
          <p:cNvPr id="479875032" name="CasellaDiTesto 34"/>
          <p:cNvSpPr txBox="1"/>
          <p:nvPr/>
        </p:nvSpPr>
        <p:spPr bwMode="auto">
          <a:xfrm>
            <a:off x="7998397" y="2526204"/>
            <a:ext cx="3694473" cy="369332"/>
          </a:xfrm>
          <a:prstGeom prst="rect">
            <a:avLst/>
          </a:prstGeom>
          <a:noFill/>
        </p:spPr>
        <p:txBody>
          <a:bodyPr wrap="none" rtlCol="0">
            <a:spAutoFit/>
          </a:bodyPr>
          <a:lstStyle/>
          <a:p>
            <a:pPr>
              <a:defRPr/>
            </a:pPr>
            <a:r>
              <a:rPr lang="en-GB">
                <a:latin typeface="Calibri"/>
                <a:cs typeface="Calibri"/>
              </a:rPr>
              <a:t>Costituita</a:t>
            </a:r>
            <a:r>
              <a:rPr lang="en-GB">
                <a:latin typeface="Calibri"/>
                <a:cs typeface="Calibri"/>
              </a:rPr>
              <a:t> </a:t>
            </a:r>
            <a:r>
              <a:rPr lang="en-GB">
                <a:latin typeface="Calibri"/>
                <a:cs typeface="Calibri"/>
              </a:rPr>
              <a:t>nel</a:t>
            </a:r>
            <a:r>
              <a:rPr lang="en-GB">
                <a:latin typeface="Calibri"/>
                <a:cs typeface="Calibri"/>
              </a:rPr>
              <a:t> </a:t>
            </a:r>
            <a:r>
              <a:rPr lang="en-GB">
                <a:latin typeface="Calibri"/>
                <a:cs typeface="Calibri"/>
              </a:rPr>
              <a:t>marzo</a:t>
            </a:r>
            <a:r>
              <a:rPr lang="en-GB">
                <a:latin typeface="Calibri"/>
                <a:cs typeface="Calibri"/>
              </a:rPr>
              <a:t> 2022 a Bologna</a:t>
            </a:r>
            <a:endParaRPr/>
          </a:p>
        </p:txBody>
      </p:sp>
      <p:sp>
        <p:nvSpPr>
          <p:cNvPr id="1769921491" name="CasellaDiTesto 36"/>
          <p:cNvSpPr txBox="1"/>
          <p:nvPr/>
        </p:nvSpPr>
        <p:spPr bwMode="auto">
          <a:xfrm>
            <a:off x="9181643" y="394761"/>
            <a:ext cx="774571" cy="369332"/>
          </a:xfrm>
          <a:prstGeom prst="rect">
            <a:avLst/>
          </a:prstGeom>
          <a:noFill/>
        </p:spPr>
        <p:txBody>
          <a:bodyPr wrap="none" rtlCol="0">
            <a:spAutoFit/>
          </a:bodyPr>
          <a:lstStyle/>
          <a:p>
            <a:pPr>
              <a:defRPr/>
            </a:pPr>
            <a:r>
              <a:rPr lang="en-US" b="1"/>
              <a:t>I </a:t>
            </a:r>
            <a:r>
              <a:rPr lang="en-US" b="1"/>
              <a:t>soci</a:t>
            </a:r>
            <a:endParaRPr lang="en-US" b="1"/>
          </a:p>
        </p:txBody>
      </p:sp>
      <p:pic>
        <p:nvPicPr>
          <p:cNvPr id="2084616850" name="Immagine 37"/>
          <p:cNvPicPr>
            <a:picLocks noChangeAspect="1"/>
          </p:cNvPicPr>
          <p:nvPr/>
        </p:nvPicPr>
        <p:blipFill>
          <a:blip r:embed="rId17"/>
          <a:stretch/>
        </p:blipFill>
        <p:spPr bwMode="auto">
          <a:xfrm>
            <a:off x="11247613" y="108258"/>
            <a:ext cx="819759" cy="36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686629941" name="Google Shape;444;p16"/>
          <p:cNvSpPr/>
          <p:nvPr/>
        </p:nvSpPr>
        <p:spPr bwMode="auto">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Calibri"/>
              <a:ea typeface="Calibri"/>
              <a:cs typeface="Calibri"/>
            </a:endParaRPr>
          </a:p>
        </p:txBody>
      </p:sp>
      <p:pic>
        <p:nvPicPr>
          <p:cNvPr id="300719834" name="Google Shape;445;p16" descr="Immagine che contiene esterni, erba, cielo&#10;&#10;Descrizione generata automaticamente"/>
          <p:cNvPicPr/>
          <p:nvPr/>
        </p:nvPicPr>
        <p:blipFill>
          <a:blip r:embed="rId3">
            <a:alphaModFix amt="15000"/>
          </a:blip>
          <a:srcRect l="0" t="0" r="0" b="-1"/>
          <a:stretch/>
        </p:blipFill>
        <p:spPr bwMode="auto">
          <a:xfrm>
            <a:off x="20" y="1282"/>
            <a:ext cx="12191980" cy="6856718"/>
          </a:xfrm>
          <a:prstGeom prst="rect">
            <a:avLst/>
          </a:prstGeom>
          <a:noFill/>
          <a:ln>
            <a:noFill/>
          </a:ln>
        </p:spPr>
      </p:pic>
      <p:sp>
        <p:nvSpPr>
          <p:cNvPr id="1291717895" name="Google Shape;446;p16"/>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defRPr/>
            </a:pPr>
            <a:fld id="{00000000-1234-1234-1234-123412341234}" type="slidenum">
              <a:rPr lang="it-IT">
                <a:solidFill>
                  <a:srgbClr val="FFFFFF"/>
                </a:solidFill>
              </a:rPr>
              <a:t>5</a:t>
            </a:fld>
            <a:endParaRPr lang="it-IT">
              <a:solidFill>
                <a:srgbClr val="FFFFFF"/>
              </a:solidFill>
            </a:endParaRPr>
          </a:p>
        </p:txBody>
      </p:sp>
      <p:sp>
        <p:nvSpPr>
          <p:cNvPr id="1221370777" name="Google Shape;447;p16"/>
          <p:cNvSpPr txBox="1"/>
          <p:nvPr/>
        </p:nvSpPr>
        <p:spPr bwMode="auto">
          <a:xfrm>
            <a:off x="7599220" y="-1082964"/>
            <a:ext cx="4879108" cy="215444"/>
          </a:xfrm>
          <a:prstGeom prst="rect">
            <a:avLst/>
          </a:prstGeom>
          <a:solidFill>
            <a:srgbClr val="92D050"/>
          </a:solidFill>
          <a:ln>
            <a:noFill/>
          </a:ln>
        </p:spPr>
        <p:txBody>
          <a:bodyPr spcFirstLastPara="1" wrap="square" lIns="91425" tIns="45700" rIns="91425" bIns="45700" anchor="t" anchorCtr="0">
            <a:spAutoFit/>
          </a:bodyPr>
          <a:lstStyle/>
          <a:p>
            <a:pPr marL="0" marR="0" lvl="0" indent="0" algn="r" rtl="0">
              <a:spcBef>
                <a:spcPts val="0"/>
              </a:spcBef>
              <a:spcAft>
                <a:spcPts val="0"/>
              </a:spcAft>
              <a:buNone/>
              <a:defRPr/>
            </a:pPr>
            <a:endParaRPr sz="800">
              <a:solidFill>
                <a:schemeClr val="lt1"/>
              </a:solidFill>
              <a:latin typeface="Times New Roman"/>
              <a:ea typeface="Times New Roman"/>
              <a:cs typeface="Times New Roman"/>
            </a:endParaRPr>
          </a:p>
        </p:txBody>
      </p:sp>
      <p:sp>
        <p:nvSpPr>
          <p:cNvPr id="2105538386" name="Google Shape;448;p16"/>
          <p:cNvSpPr txBox="1"/>
          <p:nvPr/>
        </p:nvSpPr>
        <p:spPr bwMode="auto">
          <a:xfrm>
            <a:off x="507232" y="324028"/>
            <a:ext cx="10515600" cy="534256"/>
          </a:xfrm>
          <a:prstGeom prst="rect">
            <a:avLst/>
          </a:prstGeom>
          <a:noFill/>
          <a:ln>
            <a:noFill/>
          </a:ln>
        </p:spPr>
        <p:txBody>
          <a:bodyPr spcFirstLastPara="1" wrap="square" lIns="91425" tIns="45700" rIns="91425" bIns="45700" anchor="t" anchorCtr="0">
            <a:noAutofit/>
          </a:bodyPr>
          <a:lstStyle/>
          <a:p>
            <a:pPr lvl="0">
              <a:lnSpc>
                <a:spcPct val="90000"/>
              </a:lnSpc>
              <a:buClr>
                <a:schemeClr val="dk1"/>
              </a:buClr>
              <a:buSzPts val="2800"/>
              <a:defRPr/>
            </a:pPr>
            <a:r>
              <a:rPr lang="it-IT" sz="2800" b="1">
                <a:solidFill>
                  <a:schemeClr val="dk1"/>
                </a:solidFill>
                <a:latin typeface="Calibri"/>
                <a:ea typeface="Calibri"/>
                <a:cs typeface="Calibri"/>
              </a:rPr>
              <a:t>Trend di Mercato – Megatrend di settore e tecnologia</a:t>
            </a:r>
            <a:endParaRPr lang="it-IT">
              <a:latin typeface="Calibri"/>
              <a:cs typeface="Calibri"/>
            </a:endParaRPr>
          </a:p>
        </p:txBody>
      </p:sp>
      <p:sp>
        <p:nvSpPr>
          <p:cNvPr id="131689921" name="Google Shape;449;p16"/>
          <p:cNvSpPr txBox="1"/>
          <p:nvPr/>
        </p:nvSpPr>
        <p:spPr bwMode="auto">
          <a:xfrm>
            <a:off x="253648" y="1181030"/>
            <a:ext cx="2922852" cy="338554"/>
          </a:xfrm>
          <a:prstGeom prst="rect">
            <a:avLst/>
          </a:prstGeom>
          <a:noFill/>
          <a:ln>
            <a:noFill/>
          </a:ln>
        </p:spPr>
        <p:txBody>
          <a:bodyPr spcFirstLastPara="1" wrap="square" lIns="91425" tIns="45700" rIns="91425" bIns="45700" anchor="t" anchorCtr="0">
            <a:spAutoFit/>
          </a:bodyPr>
          <a:lstStyle/>
          <a:p>
            <a:pPr lvl="0" algn="ctr">
              <a:defRPr/>
            </a:pPr>
            <a:r>
              <a:rPr lang="it-IT" sz="1600" b="1">
                <a:solidFill>
                  <a:schemeClr val="dk1"/>
                </a:solidFill>
                <a:latin typeface="Calibri"/>
                <a:ea typeface="Calibri"/>
                <a:cs typeface="Calibri"/>
              </a:rPr>
              <a:t>DIGITALIZZAZIONE</a:t>
            </a:r>
            <a:endParaRPr lang="it-IT" sz="1800" b="1">
              <a:solidFill>
                <a:schemeClr val="dk1"/>
              </a:solidFill>
              <a:latin typeface="Calibri"/>
              <a:ea typeface="Calibri"/>
              <a:cs typeface="Calibri"/>
            </a:endParaRPr>
          </a:p>
        </p:txBody>
      </p:sp>
      <p:cxnSp>
        <p:nvCxnSpPr>
          <p:cNvPr id="1619221052" name="Google Shape;450;p16"/>
          <p:cNvCxnSpPr/>
          <p:nvPr/>
        </p:nvCxnSpPr>
        <p:spPr bwMode="auto">
          <a:xfrm>
            <a:off x="581454" y="1566413"/>
            <a:ext cx="2222141" cy="0"/>
          </a:xfrm>
          <a:prstGeom prst="straightConnector1">
            <a:avLst/>
          </a:prstGeom>
          <a:noFill/>
          <a:ln w="9525" cap="flat" cmpd="sng">
            <a:solidFill>
              <a:schemeClr val="dk1"/>
            </a:solidFill>
            <a:prstDash val="solid"/>
            <a:miter lim="800000"/>
            <a:headEnd type="none" w="sm" len="sm"/>
            <a:tailEnd type="none" w="sm" len="sm"/>
          </a:ln>
        </p:spPr>
      </p:cxnSp>
      <p:sp>
        <p:nvSpPr>
          <p:cNvPr id="1571866624" name="Google Shape;451;p16"/>
          <p:cNvSpPr txBox="1"/>
          <p:nvPr/>
        </p:nvSpPr>
        <p:spPr bwMode="auto">
          <a:xfrm>
            <a:off x="568612" y="2220777"/>
            <a:ext cx="2222141" cy="830997"/>
          </a:xfrm>
          <a:prstGeom prst="rect">
            <a:avLst/>
          </a:prstGeom>
          <a:noFill/>
          <a:ln>
            <a:noFill/>
          </a:ln>
        </p:spPr>
        <p:txBody>
          <a:bodyPr spcFirstLastPara="1" wrap="square" lIns="91425" tIns="45700" rIns="91425" bIns="45700" anchor="t" anchorCtr="0">
            <a:spAutoFit/>
          </a:bodyPr>
          <a:lstStyle/>
          <a:p>
            <a:pPr lvl="0" algn="ctr">
              <a:defRPr/>
            </a:pPr>
            <a:r>
              <a:rPr lang="it-IT" sz="1600">
                <a:solidFill>
                  <a:schemeClr val="dk1"/>
                </a:solidFill>
                <a:latin typeface="Calibri"/>
                <a:ea typeface="Calibri"/>
                <a:cs typeface="Calibri"/>
              </a:rPr>
              <a:t>Ampia diffusione di applicazioni digitali e connesse</a:t>
            </a:r>
            <a:endParaRPr lang="it-IT" sz="1800">
              <a:solidFill>
                <a:schemeClr val="dk1"/>
              </a:solidFill>
              <a:latin typeface="Calibri"/>
              <a:ea typeface="Calibri"/>
              <a:cs typeface="Calibri"/>
            </a:endParaRPr>
          </a:p>
        </p:txBody>
      </p:sp>
      <p:cxnSp>
        <p:nvCxnSpPr>
          <p:cNvPr id="797347168" name="Google Shape;452;p16"/>
          <p:cNvCxnSpPr/>
          <p:nvPr/>
        </p:nvCxnSpPr>
        <p:spPr bwMode="auto">
          <a:xfrm>
            <a:off x="507232" y="3891423"/>
            <a:ext cx="688368" cy="0"/>
          </a:xfrm>
          <a:prstGeom prst="straightConnector1">
            <a:avLst/>
          </a:prstGeom>
          <a:noFill/>
          <a:ln w="9525" cap="flat" cmpd="sng">
            <a:solidFill>
              <a:schemeClr val="dk1"/>
            </a:solidFill>
            <a:prstDash val="solid"/>
            <a:miter lim="800000"/>
            <a:headEnd type="none" w="sm" len="sm"/>
            <a:tailEnd type="none" w="sm" len="sm"/>
          </a:ln>
        </p:spPr>
      </p:cxnSp>
      <p:sp>
        <p:nvSpPr>
          <p:cNvPr id="562815168" name="Google Shape;453;p16"/>
          <p:cNvSpPr/>
          <p:nvPr/>
        </p:nvSpPr>
        <p:spPr bwMode="auto">
          <a:xfrm rot="5400000">
            <a:off x="1299976" y="3674028"/>
            <a:ext cx="658134" cy="679951"/>
          </a:xfrm>
          <a:prstGeom prst="chevron">
            <a:avLst>
              <a:gd name="adj" fmla="val 50000"/>
            </a:avLst>
          </a:prstGeom>
          <a:solidFill>
            <a:srgbClr val="15E81C"/>
          </a:solidFill>
          <a:ln w="12700" cap="flat" cmpd="sng">
            <a:solidFill>
              <a:srgbClr val="15E8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lang="it-IT" sz="1800">
              <a:solidFill>
                <a:schemeClr val="dk1"/>
              </a:solidFill>
              <a:latin typeface="Calibri"/>
              <a:ea typeface="Calibri"/>
              <a:cs typeface="Calibri"/>
            </a:endParaRPr>
          </a:p>
        </p:txBody>
      </p:sp>
      <p:cxnSp>
        <p:nvCxnSpPr>
          <p:cNvPr id="2138565976" name="Google Shape;454;p16"/>
          <p:cNvCxnSpPr/>
          <p:nvPr/>
        </p:nvCxnSpPr>
        <p:spPr bwMode="auto">
          <a:xfrm>
            <a:off x="2103705" y="3899215"/>
            <a:ext cx="688368" cy="0"/>
          </a:xfrm>
          <a:prstGeom prst="straightConnector1">
            <a:avLst/>
          </a:prstGeom>
          <a:noFill/>
          <a:ln w="9525" cap="flat" cmpd="sng">
            <a:solidFill>
              <a:schemeClr val="dk1"/>
            </a:solidFill>
            <a:prstDash val="solid"/>
            <a:miter lim="800000"/>
            <a:headEnd type="none" w="sm" len="sm"/>
            <a:tailEnd type="none" w="sm" len="sm"/>
          </a:ln>
        </p:spPr>
      </p:cxnSp>
      <p:sp>
        <p:nvSpPr>
          <p:cNvPr id="316120851" name="Google Shape;455;p16"/>
          <p:cNvSpPr txBox="1"/>
          <p:nvPr/>
        </p:nvSpPr>
        <p:spPr bwMode="auto">
          <a:xfrm>
            <a:off x="3173148" y="1134201"/>
            <a:ext cx="2922852" cy="338554"/>
          </a:xfrm>
          <a:prstGeom prst="rect">
            <a:avLst/>
          </a:prstGeom>
          <a:noFill/>
          <a:ln>
            <a:noFill/>
          </a:ln>
        </p:spPr>
        <p:txBody>
          <a:bodyPr spcFirstLastPara="1" wrap="square" lIns="91425" tIns="45700" rIns="91425" bIns="45700" anchor="t" anchorCtr="0">
            <a:spAutoFit/>
          </a:bodyPr>
          <a:lstStyle/>
          <a:p>
            <a:pPr lvl="0" algn="ctr">
              <a:defRPr/>
            </a:pPr>
            <a:r>
              <a:rPr lang="it-IT" sz="1600" b="1">
                <a:solidFill>
                  <a:schemeClr val="dk1"/>
                </a:solidFill>
                <a:latin typeface="Calibri"/>
                <a:ea typeface="Calibri"/>
                <a:cs typeface="Calibri"/>
              </a:rPr>
              <a:t>AUTOMAZIONE</a:t>
            </a:r>
            <a:endParaRPr lang="it-IT" sz="1800" b="1">
              <a:solidFill>
                <a:schemeClr val="dk1"/>
              </a:solidFill>
              <a:latin typeface="Calibri"/>
              <a:ea typeface="Calibri"/>
              <a:cs typeface="Calibri"/>
            </a:endParaRPr>
          </a:p>
        </p:txBody>
      </p:sp>
      <p:sp>
        <p:nvSpPr>
          <p:cNvPr id="1497952894" name="Google Shape;456;p16"/>
          <p:cNvSpPr txBox="1"/>
          <p:nvPr/>
        </p:nvSpPr>
        <p:spPr bwMode="auto">
          <a:xfrm>
            <a:off x="6092648" y="1134201"/>
            <a:ext cx="2922852" cy="338554"/>
          </a:xfrm>
          <a:prstGeom prst="rect">
            <a:avLst/>
          </a:prstGeom>
          <a:noFill/>
          <a:ln>
            <a:noFill/>
          </a:ln>
        </p:spPr>
        <p:txBody>
          <a:bodyPr spcFirstLastPara="1" wrap="square" lIns="91425" tIns="45700" rIns="91425" bIns="45700" anchor="t" anchorCtr="0">
            <a:spAutoFit/>
          </a:bodyPr>
          <a:lstStyle/>
          <a:p>
            <a:pPr lvl="0" algn="ctr">
              <a:defRPr/>
            </a:pPr>
            <a:r>
              <a:rPr lang="it-IT" sz="1600" b="1">
                <a:solidFill>
                  <a:schemeClr val="dk1"/>
                </a:solidFill>
                <a:latin typeface="Calibri"/>
                <a:ea typeface="Calibri"/>
                <a:cs typeface="Calibri"/>
              </a:rPr>
              <a:t>SERVITIZZAZIONE</a:t>
            </a:r>
            <a:endParaRPr lang="it-IT" sz="1800" b="1">
              <a:solidFill>
                <a:schemeClr val="dk1"/>
              </a:solidFill>
              <a:latin typeface="Calibri"/>
              <a:ea typeface="Calibri"/>
              <a:cs typeface="Calibri"/>
            </a:endParaRPr>
          </a:p>
        </p:txBody>
      </p:sp>
      <p:sp>
        <p:nvSpPr>
          <p:cNvPr id="1982047070" name="Google Shape;457;p16"/>
          <p:cNvSpPr txBox="1"/>
          <p:nvPr/>
        </p:nvSpPr>
        <p:spPr bwMode="auto">
          <a:xfrm>
            <a:off x="8610600" y="1134201"/>
            <a:ext cx="3516969" cy="338554"/>
          </a:xfrm>
          <a:prstGeom prst="rect">
            <a:avLst/>
          </a:prstGeom>
          <a:noFill/>
          <a:ln>
            <a:noFill/>
          </a:ln>
        </p:spPr>
        <p:txBody>
          <a:bodyPr spcFirstLastPara="1" wrap="square" lIns="91425" tIns="45700" rIns="91425" bIns="45700" anchor="t" anchorCtr="0">
            <a:spAutoFit/>
          </a:bodyPr>
          <a:lstStyle/>
          <a:p>
            <a:pPr lvl="0" algn="ctr">
              <a:defRPr/>
            </a:pPr>
            <a:r>
              <a:rPr lang="it-IT" sz="1600" b="1">
                <a:solidFill>
                  <a:schemeClr val="dk1"/>
                </a:solidFill>
                <a:latin typeface="Calibri"/>
                <a:ea typeface="Calibri"/>
                <a:cs typeface="Calibri"/>
              </a:rPr>
              <a:t>PROPULSIONE ALTERNATIVA</a:t>
            </a:r>
            <a:endParaRPr lang="it-IT" sz="1800" b="1">
              <a:solidFill>
                <a:schemeClr val="dk1"/>
              </a:solidFill>
              <a:latin typeface="Calibri"/>
              <a:ea typeface="Calibri"/>
              <a:cs typeface="Calibri"/>
            </a:endParaRPr>
          </a:p>
        </p:txBody>
      </p:sp>
      <p:cxnSp>
        <p:nvCxnSpPr>
          <p:cNvPr id="671808627" name="Google Shape;458;p16"/>
          <p:cNvCxnSpPr/>
          <p:nvPr/>
        </p:nvCxnSpPr>
        <p:spPr bwMode="auto">
          <a:xfrm>
            <a:off x="3523503" y="1566413"/>
            <a:ext cx="2222141" cy="0"/>
          </a:xfrm>
          <a:prstGeom prst="straightConnector1">
            <a:avLst/>
          </a:prstGeom>
          <a:noFill/>
          <a:ln w="9525" cap="flat" cmpd="sng">
            <a:solidFill>
              <a:schemeClr val="dk1"/>
            </a:solidFill>
            <a:prstDash val="solid"/>
            <a:miter lim="800000"/>
            <a:headEnd type="none" w="sm" len="sm"/>
            <a:tailEnd type="none" w="sm" len="sm"/>
          </a:ln>
        </p:spPr>
      </p:cxnSp>
      <p:cxnSp>
        <p:nvCxnSpPr>
          <p:cNvPr id="1801417004" name="Google Shape;459;p16"/>
          <p:cNvCxnSpPr/>
          <p:nvPr/>
        </p:nvCxnSpPr>
        <p:spPr bwMode="auto">
          <a:xfrm>
            <a:off x="6488149" y="1566413"/>
            <a:ext cx="2222141" cy="0"/>
          </a:xfrm>
          <a:prstGeom prst="straightConnector1">
            <a:avLst/>
          </a:prstGeom>
          <a:noFill/>
          <a:ln w="9525" cap="flat" cmpd="sng">
            <a:solidFill>
              <a:schemeClr val="dk1"/>
            </a:solidFill>
            <a:prstDash val="solid"/>
            <a:miter lim="800000"/>
            <a:headEnd type="none" w="sm" len="sm"/>
            <a:tailEnd type="none" w="sm" len="sm"/>
          </a:ln>
        </p:spPr>
      </p:cxnSp>
      <p:cxnSp>
        <p:nvCxnSpPr>
          <p:cNvPr id="290448649" name="Google Shape;460;p16"/>
          <p:cNvCxnSpPr/>
          <p:nvPr/>
        </p:nvCxnSpPr>
        <p:spPr bwMode="auto">
          <a:xfrm>
            <a:off x="9253591" y="1566413"/>
            <a:ext cx="2222141" cy="0"/>
          </a:xfrm>
          <a:prstGeom prst="straightConnector1">
            <a:avLst/>
          </a:prstGeom>
          <a:noFill/>
          <a:ln w="9525" cap="flat" cmpd="sng">
            <a:solidFill>
              <a:schemeClr val="dk1"/>
            </a:solidFill>
            <a:prstDash val="solid"/>
            <a:miter lim="800000"/>
            <a:headEnd type="none" w="sm" len="sm"/>
            <a:tailEnd type="none" w="sm" len="sm"/>
          </a:ln>
        </p:spPr>
      </p:cxnSp>
      <p:sp>
        <p:nvSpPr>
          <p:cNvPr id="1541988741" name="Google Shape;461;p16"/>
          <p:cNvSpPr txBox="1"/>
          <p:nvPr/>
        </p:nvSpPr>
        <p:spPr bwMode="auto">
          <a:xfrm>
            <a:off x="3542891" y="2140882"/>
            <a:ext cx="2222141" cy="830956"/>
          </a:xfrm>
          <a:prstGeom prst="rect">
            <a:avLst/>
          </a:prstGeom>
          <a:noFill/>
          <a:ln>
            <a:noFill/>
          </a:ln>
        </p:spPr>
        <p:txBody>
          <a:bodyPr spcFirstLastPara="1" wrap="square" lIns="91425" tIns="45700" rIns="91425" bIns="45700" anchor="t" anchorCtr="0">
            <a:spAutoFit/>
          </a:bodyPr>
          <a:lstStyle/>
          <a:p>
            <a:pPr lvl="0" algn="ctr">
              <a:defRPr/>
            </a:pPr>
            <a:r>
              <a:rPr lang="it-IT" sz="1600">
                <a:solidFill>
                  <a:schemeClr val="dk1"/>
                </a:solidFill>
                <a:latin typeface="Calibri"/>
                <a:ea typeface="Calibri"/>
                <a:cs typeface="Calibri"/>
              </a:rPr>
              <a:t>Automazione abilitata da</a:t>
            </a:r>
            <a:br>
              <a:rPr lang="it-IT" sz="1600">
                <a:solidFill>
                  <a:schemeClr val="dk1"/>
                </a:solidFill>
                <a:latin typeface="Calibri"/>
                <a:ea typeface="Calibri"/>
                <a:cs typeface="Calibri"/>
              </a:rPr>
            </a:br>
            <a:r>
              <a:rPr lang="it-IT" sz="1600">
                <a:solidFill>
                  <a:schemeClr val="dk1"/>
                </a:solidFill>
                <a:latin typeface="Calibri"/>
                <a:ea typeface="Calibri"/>
                <a:cs typeface="Calibri"/>
              </a:rPr>
              <a:t>digitalizzazione e robot</a:t>
            </a:r>
            <a:endParaRPr lang="it-IT" sz="1800">
              <a:solidFill>
                <a:schemeClr val="dk1"/>
              </a:solidFill>
              <a:latin typeface="Calibri"/>
              <a:ea typeface="Calibri"/>
              <a:cs typeface="Calibri"/>
            </a:endParaRPr>
          </a:p>
        </p:txBody>
      </p:sp>
      <p:sp>
        <p:nvSpPr>
          <p:cNvPr id="178716214" name="Google Shape;462;p16"/>
          <p:cNvSpPr/>
          <p:nvPr/>
        </p:nvSpPr>
        <p:spPr bwMode="auto">
          <a:xfrm rot="5400000">
            <a:off x="4148945" y="3674029"/>
            <a:ext cx="658134" cy="679951"/>
          </a:xfrm>
          <a:prstGeom prst="chevron">
            <a:avLst>
              <a:gd name="adj" fmla="val 50000"/>
            </a:avLst>
          </a:prstGeom>
          <a:solidFill>
            <a:srgbClr val="15E81C"/>
          </a:solidFill>
          <a:ln w="12700" cap="flat" cmpd="sng">
            <a:solidFill>
              <a:srgbClr val="15E8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lang="it-IT" sz="1800">
              <a:solidFill>
                <a:schemeClr val="dk1"/>
              </a:solidFill>
              <a:latin typeface="Calibri"/>
              <a:ea typeface="Calibri"/>
              <a:cs typeface="Calibri"/>
            </a:endParaRPr>
          </a:p>
        </p:txBody>
      </p:sp>
      <p:cxnSp>
        <p:nvCxnSpPr>
          <p:cNvPr id="2084963618" name="Google Shape;463;p16"/>
          <p:cNvCxnSpPr/>
          <p:nvPr/>
        </p:nvCxnSpPr>
        <p:spPr bwMode="auto">
          <a:xfrm>
            <a:off x="3304785" y="3891423"/>
            <a:ext cx="688368" cy="0"/>
          </a:xfrm>
          <a:prstGeom prst="straightConnector1">
            <a:avLst/>
          </a:prstGeom>
          <a:noFill/>
          <a:ln w="9525" cap="flat" cmpd="sng">
            <a:solidFill>
              <a:schemeClr val="dk1"/>
            </a:solidFill>
            <a:prstDash val="solid"/>
            <a:miter lim="800000"/>
            <a:headEnd type="none" w="sm" len="sm"/>
            <a:tailEnd type="none" w="sm" len="sm"/>
          </a:ln>
        </p:spPr>
      </p:cxnSp>
      <p:cxnSp>
        <p:nvCxnSpPr>
          <p:cNvPr id="426401653" name="Google Shape;464;p16"/>
          <p:cNvCxnSpPr/>
          <p:nvPr/>
        </p:nvCxnSpPr>
        <p:spPr bwMode="auto">
          <a:xfrm>
            <a:off x="4920074" y="3932302"/>
            <a:ext cx="688368" cy="0"/>
          </a:xfrm>
          <a:prstGeom prst="straightConnector1">
            <a:avLst/>
          </a:prstGeom>
          <a:noFill/>
          <a:ln w="9525" cap="flat" cmpd="sng">
            <a:solidFill>
              <a:schemeClr val="dk1"/>
            </a:solidFill>
            <a:prstDash val="solid"/>
            <a:miter lim="800000"/>
            <a:headEnd type="none" w="sm" len="sm"/>
            <a:tailEnd type="none" w="sm" len="sm"/>
          </a:ln>
        </p:spPr>
      </p:cxnSp>
      <p:sp>
        <p:nvSpPr>
          <p:cNvPr id="1037823430" name="Google Shape;465;p16"/>
          <p:cNvSpPr txBox="1"/>
          <p:nvPr/>
        </p:nvSpPr>
        <p:spPr bwMode="auto">
          <a:xfrm>
            <a:off x="6380204" y="2183866"/>
            <a:ext cx="2222141" cy="830997"/>
          </a:xfrm>
          <a:prstGeom prst="rect">
            <a:avLst/>
          </a:prstGeom>
          <a:noFill/>
          <a:ln>
            <a:noFill/>
          </a:ln>
        </p:spPr>
        <p:txBody>
          <a:bodyPr spcFirstLastPara="1" wrap="square" lIns="91425" tIns="45700" rIns="91425" bIns="45700" anchor="t" anchorCtr="0">
            <a:spAutoFit/>
          </a:bodyPr>
          <a:lstStyle/>
          <a:p>
            <a:pPr lvl="0" algn="ctr">
              <a:defRPr/>
            </a:pPr>
            <a:r>
              <a:rPr lang="it-IT" sz="1600">
                <a:solidFill>
                  <a:schemeClr val="dk1"/>
                </a:solidFill>
                <a:latin typeface="Calibri"/>
                <a:ea typeface="Calibri"/>
                <a:cs typeface="Calibri"/>
              </a:rPr>
              <a:t>Aumento dell'offerta "</a:t>
            </a:r>
            <a:r>
              <a:rPr lang="it-IT" sz="1600">
                <a:solidFill>
                  <a:schemeClr val="dk1"/>
                </a:solidFill>
                <a:latin typeface="Calibri"/>
                <a:ea typeface="Calibri"/>
                <a:cs typeface="Calibri"/>
              </a:rPr>
              <a:t>as</a:t>
            </a:r>
            <a:r>
              <a:rPr lang="it-IT" sz="1600">
                <a:solidFill>
                  <a:schemeClr val="dk1"/>
                </a:solidFill>
                <a:latin typeface="Calibri"/>
                <a:ea typeface="Calibri"/>
                <a:cs typeface="Calibri"/>
              </a:rPr>
              <a:t> a service" nei beni strumentali</a:t>
            </a:r>
            <a:endParaRPr lang="it-IT" sz="1800">
              <a:solidFill>
                <a:schemeClr val="dk1"/>
              </a:solidFill>
              <a:latin typeface="Calibri"/>
              <a:ea typeface="Calibri"/>
              <a:cs typeface="Calibri"/>
            </a:endParaRPr>
          </a:p>
        </p:txBody>
      </p:sp>
      <p:sp>
        <p:nvSpPr>
          <p:cNvPr id="1555131316" name="Google Shape;466;p16"/>
          <p:cNvSpPr/>
          <p:nvPr/>
        </p:nvSpPr>
        <p:spPr bwMode="auto">
          <a:xfrm rot="5400000">
            <a:off x="7040983" y="3674029"/>
            <a:ext cx="658134" cy="679951"/>
          </a:xfrm>
          <a:prstGeom prst="chevron">
            <a:avLst>
              <a:gd name="adj" fmla="val 50000"/>
            </a:avLst>
          </a:prstGeom>
          <a:solidFill>
            <a:srgbClr val="15E81C"/>
          </a:solidFill>
          <a:ln w="12700" cap="flat" cmpd="sng">
            <a:solidFill>
              <a:srgbClr val="15E8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lang="it-IT" sz="1800">
              <a:solidFill>
                <a:schemeClr val="dk1"/>
              </a:solidFill>
              <a:latin typeface="Calibri"/>
              <a:ea typeface="Calibri"/>
              <a:cs typeface="Calibri"/>
            </a:endParaRPr>
          </a:p>
        </p:txBody>
      </p:sp>
      <p:cxnSp>
        <p:nvCxnSpPr>
          <p:cNvPr id="1529579948" name="Google Shape;467;p16"/>
          <p:cNvCxnSpPr/>
          <p:nvPr/>
        </p:nvCxnSpPr>
        <p:spPr bwMode="auto">
          <a:xfrm>
            <a:off x="6236487" y="3899215"/>
            <a:ext cx="688368" cy="0"/>
          </a:xfrm>
          <a:prstGeom prst="straightConnector1">
            <a:avLst/>
          </a:prstGeom>
          <a:noFill/>
          <a:ln w="9525" cap="flat" cmpd="sng">
            <a:solidFill>
              <a:schemeClr val="dk1"/>
            </a:solidFill>
            <a:prstDash val="solid"/>
            <a:miter lim="800000"/>
            <a:headEnd type="none" w="sm" len="sm"/>
            <a:tailEnd type="none" w="sm" len="sm"/>
          </a:ln>
        </p:spPr>
      </p:cxnSp>
      <p:cxnSp>
        <p:nvCxnSpPr>
          <p:cNvPr id="3104551" name="Google Shape;468;p16"/>
          <p:cNvCxnSpPr/>
          <p:nvPr/>
        </p:nvCxnSpPr>
        <p:spPr bwMode="auto">
          <a:xfrm>
            <a:off x="7832405" y="3916610"/>
            <a:ext cx="688368" cy="0"/>
          </a:xfrm>
          <a:prstGeom prst="straightConnector1">
            <a:avLst/>
          </a:prstGeom>
          <a:noFill/>
          <a:ln w="9525" cap="flat" cmpd="sng">
            <a:solidFill>
              <a:schemeClr val="dk1"/>
            </a:solidFill>
            <a:prstDash val="solid"/>
            <a:miter lim="800000"/>
            <a:headEnd type="none" w="sm" len="sm"/>
            <a:tailEnd type="none" w="sm" len="sm"/>
          </a:ln>
        </p:spPr>
      </p:cxnSp>
      <p:sp>
        <p:nvSpPr>
          <p:cNvPr id="738184330" name="Google Shape;469;p16"/>
          <p:cNvSpPr txBox="1"/>
          <p:nvPr/>
        </p:nvSpPr>
        <p:spPr bwMode="auto">
          <a:xfrm>
            <a:off x="9131659" y="2210526"/>
            <a:ext cx="2222141" cy="1077178"/>
          </a:xfrm>
          <a:prstGeom prst="rect">
            <a:avLst/>
          </a:prstGeom>
          <a:noFill/>
          <a:ln>
            <a:noFill/>
          </a:ln>
        </p:spPr>
        <p:txBody>
          <a:bodyPr spcFirstLastPara="1" wrap="square" lIns="91425" tIns="45700" rIns="91425" bIns="45700" anchor="t" anchorCtr="0">
            <a:spAutoFit/>
          </a:bodyPr>
          <a:lstStyle/>
          <a:p>
            <a:pPr lvl="0" algn="ctr">
              <a:defRPr/>
            </a:pPr>
            <a:r>
              <a:rPr lang="it-IT" sz="1600">
                <a:solidFill>
                  <a:schemeClr val="dk1"/>
                </a:solidFill>
                <a:latin typeface="Calibri"/>
                <a:ea typeface="Calibri"/>
                <a:cs typeface="Calibri"/>
              </a:rPr>
              <a:t>Inasprimento delle norme sulle emissioni e sensibilizzazione ai cambiamenti climatici</a:t>
            </a:r>
            <a:endParaRPr lang="it-IT" sz="1800">
              <a:solidFill>
                <a:schemeClr val="dk1"/>
              </a:solidFill>
              <a:latin typeface="Calibri"/>
              <a:ea typeface="Calibri"/>
              <a:cs typeface="Calibri"/>
            </a:endParaRPr>
          </a:p>
        </p:txBody>
      </p:sp>
      <p:sp>
        <p:nvSpPr>
          <p:cNvPr id="430313643" name="Google Shape;470;p16"/>
          <p:cNvSpPr/>
          <p:nvPr/>
        </p:nvSpPr>
        <p:spPr bwMode="auto">
          <a:xfrm rot="5400000">
            <a:off x="9993107" y="3674028"/>
            <a:ext cx="658134" cy="679951"/>
          </a:xfrm>
          <a:prstGeom prst="chevron">
            <a:avLst>
              <a:gd name="adj" fmla="val 50000"/>
            </a:avLst>
          </a:prstGeom>
          <a:solidFill>
            <a:srgbClr val="15E81C"/>
          </a:solidFill>
          <a:ln w="12700" cap="flat" cmpd="sng">
            <a:solidFill>
              <a:srgbClr val="15E8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lang="it-IT" sz="1800">
              <a:solidFill>
                <a:schemeClr val="dk1"/>
              </a:solidFill>
              <a:latin typeface="Calibri"/>
              <a:ea typeface="Calibri"/>
              <a:cs typeface="Calibri"/>
            </a:endParaRPr>
          </a:p>
        </p:txBody>
      </p:sp>
      <p:cxnSp>
        <p:nvCxnSpPr>
          <p:cNvPr id="2017262765" name="Google Shape;471;p16"/>
          <p:cNvCxnSpPr/>
          <p:nvPr/>
        </p:nvCxnSpPr>
        <p:spPr bwMode="auto">
          <a:xfrm>
            <a:off x="9131659" y="3932302"/>
            <a:ext cx="688368" cy="0"/>
          </a:xfrm>
          <a:prstGeom prst="straightConnector1">
            <a:avLst/>
          </a:prstGeom>
          <a:noFill/>
          <a:ln w="9525" cap="flat" cmpd="sng">
            <a:solidFill>
              <a:schemeClr val="dk1"/>
            </a:solidFill>
            <a:prstDash val="solid"/>
            <a:miter lim="800000"/>
            <a:headEnd type="none" w="sm" len="sm"/>
            <a:tailEnd type="none" w="sm" len="sm"/>
          </a:ln>
        </p:spPr>
      </p:cxnSp>
      <p:cxnSp>
        <p:nvCxnSpPr>
          <p:cNvPr id="1968024817" name="Google Shape;472;p16"/>
          <p:cNvCxnSpPr/>
          <p:nvPr/>
        </p:nvCxnSpPr>
        <p:spPr bwMode="auto">
          <a:xfrm>
            <a:off x="10787364" y="3932302"/>
            <a:ext cx="688368" cy="0"/>
          </a:xfrm>
          <a:prstGeom prst="straightConnector1">
            <a:avLst/>
          </a:prstGeom>
          <a:noFill/>
          <a:ln w="9525" cap="flat" cmpd="sng">
            <a:solidFill>
              <a:schemeClr val="dk1"/>
            </a:solidFill>
            <a:prstDash val="solid"/>
            <a:miter lim="800000"/>
            <a:headEnd type="none" w="sm" len="sm"/>
            <a:tailEnd type="none" w="sm" len="sm"/>
          </a:ln>
        </p:spPr>
      </p:cxnSp>
      <p:sp>
        <p:nvSpPr>
          <p:cNvPr id="418803812" name="Google Shape;473;p16"/>
          <p:cNvSpPr txBox="1"/>
          <p:nvPr/>
        </p:nvSpPr>
        <p:spPr bwMode="auto">
          <a:xfrm>
            <a:off x="138632" y="4765341"/>
            <a:ext cx="2922852" cy="584735"/>
          </a:xfrm>
          <a:prstGeom prst="rect">
            <a:avLst/>
          </a:prstGeom>
          <a:noFill/>
          <a:ln>
            <a:noFill/>
          </a:ln>
        </p:spPr>
        <p:txBody>
          <a:bodyPr spcFirstLastPara="1" wrap="square" lIns="91425" tIns="45700" rIns="91425" bIns="45700" anchor="t" anchorCtr="0">
            <a:spAutoFit/>
          </a:bodyPr>
          <a:lstStyle/>
          <a:p>
            <a:pPr lvl="0" algn="ctr">
              <a:defRPr/>
            </a:pPr>
            <a:r>
              <a:rPr lang="it-IT" sz="1600" b="1">
                <a:solidFill>
                  <a:schemeClr val="dk1"/>
                </a:solidFill>
                <a:latin typeface="Calibri"/>
                <a:ea typeface="Calibri"/>
                <a:cs typeface="Calibri"/>
              </a:rPr>
              <a:t>Connettività pervasiva e onnipresente </a:t>
            </a:r>
            <a:endParaRPr/>
          </a:p>
        </p:txBody>
      </p:sp>
      <p:sp>
        <p:nvSpPr>
          <p:cNvPr id="1701298893" name="Google Shape;474;p16"/>
          <p:cNvSpPr txBox="1"/>
          <p:nvPr/>
        </p:nvSpPr>
        <p:spPr bwMode="auto">
          <a:xfrm>
            <a:off x="3061484" y="4728256"/>
            <a:ext cx="2922852" cy="584775"/>
          </a:xfrm>
          <a:prstGeom prst="rect">
            <a:avLst/>
          </a:prstGeom>
          <a:noFill/>
          <a:ln>
            <a:noFill/>
          </a:ln>
        </p:spPr>
        <p:txBody>
          <a:bodyPr spcFirstLastPara="1" wrap="square" lIns="91425" tIns="45700" rIns="91425" bIns="45700" anchor="t" anchorCtr="0">
            <a:spAutoFit/>
          </a:bodyPr>
          <a:lstStyle/>
          <a:p>
            <a:pPr lvl="0" algn="ctr">
              <a:defRPr/>
            </a:pPr>
            <a:r>
              <a:rPr lang="it-IT" sz="1600" b="1">
                <a:solidFill>
                  <a:schemeClr val="dk1"/>
                </a:solidFill>
                <a:latin typeface="Calibri"/>
                <a:ea typeface="Calibri"/>
                <a:cs typeface="Calibri"/>
              </a:rPr>
              <a:t>Automazione di veicoli, </a:t>
            </a:r>
            <a:endParaRPr/>
          </a:p>
          <a:p>
            <a:pPr lvl="0" algn="ctr">
              <a:defRPr/>
            </a:pPr>
            <a:r>
              <a:rPr lang="it-IT" sz="1600" b="1">
                <a:solidFill>
                  <a:schemeClr val="dk1"/>
                </a:solidFill>
                <a:latin typeface="Calibri"/>
                <a:ea typeface="Calibri"/>
                <a:cs typeface="Calibri"/>
              </a:rPr>
              <a:t>processi e attività</a:t>
            </a:r>
            <a:endParaRPr lang="it-IT" sz="1800" b="1">
              <a:solidFill>
                <a:schemeClr val="dk1"/>
              </a:solidFill>
              <a:latin typeface="Calibri"/>
              <a:ea typeface="Calibri"/>
              <a:cs typeface="Calibri"/>
            </a:endParaRPr>
          </a:p>
        </p:txBody>
      </p:sp>
      <p:sp>
        <p:nvSpPr>
          <p:cNvPr id="573257910" name="Google Shape;475;p16"/>
          <p:cNvSpPr txBox="1"/>
          <p:nvPr/>
        </p:nvSpPr>
        <p:spPr bwMode="auto">
          <a:xfrm>
            <a:off x="6153606" y="4740821"/>
            <a:ext cx="2432888" cy="584735"/>
          </a:xfrm>
          <a:prstGeom prst="rect">
            <a:avLst/>
          </a:prstGeom>
          <a:noFill/>
          <a:ln>
            <a:noFill/>
          </a:ln>
        </p:spPr>
        <p:txBody>
          <a:bodyPr spcFirstLastPara="1" wrap="square" lIns="91425" tIns="45700" rIns="91425" bIns="45700" anchor="t" anchorCtr="0">
            <a:spAutoFit/>
          </a:bodyPr>
          <a:lstStyle/>
          <a:p>
            <a:pPr lvl="0" algn="ctr">
              <a:defRPr/>
            </a:pPr>
            <a:r>
              <a:rPr lang="it-IT" sz="1600" b="1">
                <a:solidFill>
                  <a:schemeClr val="dk1"/>
                </a:solidFill>
                <a:latin typeface="Calibri"/>
                <a:ea typeface="Calibri"/>
                <a:cs typeface="Calibri"/>
              </a:rPr>
              <a:t>Modelli di servizio emergenti</a:t>
            </a:r>
            <a:endParaRPr lang="it-IT" sz="1800" b="1">
              <a:solidFill>
                <a:schemeClr val="dk1"/>
              </a:solidFill>
              <a:latin typeface="Calibri"/>
              <a:ea typeface="Calibri"/>
              <a:cs typeface="Calibri"/>
            </a:endParaRPr>
          </a:p>
        </p:txBody>
      </p:sp>
      <p:sp>
        <p:nvSpPr>
          <p:cNvPr id="1693544097" name="Google Shape;476;p16"/>
          <p:cNvSpPr txBox="1"/>
          <p:nvPr/>
        </p:nvSpPr>
        <p:spPr bwMode="auto">
          <a:xfrm>
            <a:off x="9130518" y="4724138"/>
            <a:ext cx="2338831" cy="830956"/>
          </a:xfrm>
          <a:prstGeom prst="rect">
            <a:avLst/>
          </a:prstGeom>
          <a:noFill/>
          <a:ln>
            <a:noFill/>
          </a:ln>
        </p:spPr>
        <p:txBody>
          <a:bodyPr spcFirstLastPara="1" wrap="square" lIns="91425" tIns="45700" rIns="91425" bIns="45700" anchor="t" anchorCtr="0">
            <a:spAutoFit/>
          </a:bodyPr>
          <a:lstStyle/>
          <a:p>
            <a:pPr lvl="0" algn="ctr">
              <a:defRPr/>
            </a:pPr>
            <a:r>
              <a:rPr lang="it-IT" sz="1600" b="1">
                <a:solidFill>
                  <a:schemeClr val="dk1"/>
                </a:solidFill>
                <a:latin typeface="Calibri"/>
                <a:ea typeface="Calibri"/>
                <a:cs typeface="Calibri"/>
              </a:rPr>
              <a:t>Energia e fonti alternative </a:t>
            </a:r>
            <a:br>
              <a:rPr lang="it-IT" sz="1600" b="1">
                <a:solidFill>
                  <a:schemeClr val="dk1"/>
                </a:solidFill>
                <a:latin typeface="Calibri"/>
                <a:ea typeface="Calibri"/>
                <a:cs typeface="Calibri"/>
              </a:rPr>
            </a:br>
            <a:endParaRPr lang="it-IT" sz="1800" b="1">
              <a:solidFill>
                <a:schemeClr val="dk1"/>
              </a:solidFill>
              <a:latin typeface="Calibri"/>
              <a:ea typeface="Calibri"/>
              <a:cs typeface="Calibri"/>
            </a:endParaRPr>
          </a:p>
        </p:txBody>
      </p:sp>
      <p:sp>
        <p:nvSpPr>
          <p:cNvPr id="1175369861" name="Google Shape;477;p16"/>
          <p:cNvSpPr txBox="1"/>
          <p:nvPr/>
        </p:nvSpPr>
        <p:spPr bwMode="auto">
          <a:xfrm>
            <a:off x="253648" y="6344958"/>
            <a:ext cx="5354794" cy="860492"/>
          </a:xfrm>
          <a:prstGeom prst="rect">
            <a:avLst/>
          </a:prstGeom>
          <a:noFill/>
          <a:ln>
            <a:noFill/>
          </a:ln>
        </p:spPr>
        <p:txBody>
          <a:bodyPr spcFirstLastPara="1" wrap="square" lIns="0" tIns="0" rIns="0" bIns="0" anchor="t" anchorCtr="0">
            <a:spAutoFit/>
          </a:bodyPr>
          <a:lstStyle/>
          <a:p>
            <a:pPr marL="0" marR="0" lvl="0" indent="0" algn="l" rtl="0">
              <a:lnSpc>
                <a:spcPct val="233333"/>
              </a:lnSpc>
              <a:spcBef>
                <a:spcPts val="0"/>
              </a:spcBef>
              <a:spcAft>
                <a:spcPts val="0"/>
              </a:spcAft>
              <a:buNone/>
              <a:defRPr/>
            </a:pPr>
            <a:r>
              <a:rPr lang="en-US" sz="1200" b="1">
                <a:solidFill>
                  <a:srgbClr val="000000"/>
                </a:solidFill>
                <a:latin typeface="Open Sans"/>
                <a:ea typeface="Open Sans"/>
                <a:cs typeface="Open Sans"/>
              </a:rPr>
              <a:t>Source: AGRIEVOLUTION SUMMIT</a:t>
            </a:r>
            <a:endParaRPr/>
          </a:p>
          <a:p>
            <a:pPr marL="0" marR="0" lvl="0" indent="0" algn="l" rtl="0">
              <a:lnSpc>
                <a:spcPct val="233333"/>
              </a:lnSpc>
              <a:spcBef>
                <a:spcPts val="0"/>
              </a:spcBef>
              <a:spcAft>
                <a:spcPts val="0"/>
              </a:spcAft>
              <a:buNone/>
              <a:defRPr/>
            </a:pPr>
            <a:endParaRPr sz="1200" b="1">
              <a:solidFill>
                <a:srgbClr val="000000"/>
              </a:solidFill>
              <a:latin typeface="Open Sans"/>
              <a:ea typeface="Open Sans"/>
              <a:cs typeface="Open Sans"/>
            </a:endParaRPr>
          </a:p>
        </p:txBody>
      </p:sp>
      <p:pic>
        <p:nvPicPr>
          <p:cNvPr id="1371358554" name="Immagine 8"/>
          <p:cNvPicPr>
            <a:picLocks noChangeAspect="1"/>
          </p:cNvPicPr>
          <p:nvPr/>
        </p:nvPicPr>
        <p:blipFill>
          <a:blip r:embed="rId4"/>
          <a:stretch/>
        </p:blipFill>
        <p:spPr bwMode="auto">
          <a:xfrm>
            <a:off x="11247613" y="108258"/>
            <a:ext cx="819759" cy="36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16169893" name="Google Shape;482;p17"/>
          <p:cNvPicPr/>
          <p:nvPr/>
        </p:nvPicPr>
        <p:blipFill>
          <a:blip r:embed="rId3">
            <a:alphaModFix/>
          </a:blip>
          <a:stretch/>
        </p:blipFill>
        <p:spPr bwMode="auto">
          <a:xfrm>
            <a:off x="-4482" y="4649442"/>
            <a:ext cx="12200964" cy="2209555"/>
          </a:xfrm>
          <a:prstGeom prst="rect">
            <a:avLst/>
          </a:prstGeom>
          <a:noFill/>
          <a:ln>
            <a:noFill/>
          </a:ln>
        </p:spPr>
      </p:pic>
      <p:sp>
        <p:nvSpPr>
          <p:cNvPr id="1096816543" name="Google Shape;483;p17"/>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defRPr/>
            </a:pPr>
            <a:fld id="{00000000-1234-1234-1234-123412341234}" type="slidenum">
              <a:rPr lang="en-US">
                <a:solidFill>
                  <a:schemeClr val="dk1"/>
                </a:solidFill>
              </a:rPr>
              <a:t>6</a:t>
            </a:fld>
            <a:endParaRPr>
              <a:solidFill>
                <a:schemeClr val="dk1"/>
              </a:solidFill>
            </a:endParaRPr>
          </a:p>
        </p:txBody>
      </p:sp>
      <p:sp>
        <p:nvSpPr>
          <p:cNvPr id="856748586" name="Google Shape;484;p17"/>
          <p:cNvSpPr txBox="1"/>
          <p:nvPr/>
        </p:nvSpPr>
        <p:spPr bwMode="auto">
          <a:xfrm>
            <a:off x="1340223" y="1272988"/>
            <a:ext cx="6028765" cy="2554505"/>
          </a:xfrm>
          <a:prstGeom prst="rect">
            <a:avLst/>
          </a:prstGeom>
          <a:noFill/>
          <a:ln>
            <a:noFill/>
          </a:ln>
        </p:spPr>
        <p:txBody>
          <a:bodyPr spcFirstLastPara="1" wrap="square" lIns="91425" tIns="45700" rIns="91425" bIns="45700" anchor="t" anchorCtr="0">
            <a:spAutoFit/>
          </a:bodyPr>
          <a:lstStyle/>
          <a:p>
            <a:pPr lvl="0" algn="just">
              <a:defRPr/>
            </a:pPr>
            <a:r>
              <a:rPr lang="it-IT" sz="1600">
                <a:solidFill>
                  <a:schemeClr val="dk1"/>
                </a:solidFill>
                <a:latin typeface="Calibri"/>
                <a:ea typeface="Calibri"/>
                <a:cs typeface="Calibri"/>
              </a:rPr>
              <a:t>Il valore del mercato globale dell'agricoltura intelligente raggiungerà i 19,6 miliardi di dollari entro il 2027</a:t>
            </a:r>
            <a:br>
              <a:rPr lang="it-IT" sz="1600">
                <a:solidFill>
                  <a:schemeClr val="dk1"/>
                </a:solidFill>
                <a:latin typeface="Calibri"/>
                <a:ea typeface="Calibri"/>
                <a:cs typeface="Calibri"/>
              </a:rPr>
            </a:br>
            <a:endParaRPr/>
          </a:p>
          <a:p>
            <a:pPr lvl="0" algn="just">
              <a:defRPr/>
            </a:pPr>
            <a:r>
              <a:rPr lang="it-IT" sz="1600">
                <a:solidFill>
                  <a:schemeClr val="dk1"/>
                </a:solidFill>
                <a:latin typeface="Calibri"/>
                <a:ea typeface="Calibri"/>
                <a:cs typeface="Calibri"/>
              </a:rPr>
              <a:t>L'ONU prevede che la popolazione mondiale raggiungerà i 9,7 miliardi entro il 2050, il che causerà un aumento della produzione agricola globale del </a:t>
            </a:r>
            <a:r>
              <a:rPr lang="it-IT" sz="1600">
                <a:solidFill>
                  <a:schemeClr val="dk1"/>
                </a:solidFill>
                <a:latin typeface="Calibri"/>
                <a:ea typeface="Calibri"/>
                <a:cs typeface="Calibri"/>
              </a:rPr>
              <a:t>70</a:t>
            </a:r>
            <a:r>
              <a:rPr lang="it-IT" sz="1600">
                <a:solidFill>
                  <a:schemeClr val="dk1"/>
                </a:solidFill>
                <a:latin typeface="Calibri"/>
                <a:ea typeface="Calibri"/>
                <a:cs typeface="Calibri"/>
              </a:rPr>
              <a:t>% tra il 2010 e il 2050</a:t>
            </a:r>
            <a:br>
              <a:rPr lang="it-IT" sz="1600">
                <a:solidFill>
                  <a:schemeClr val="dk1"/>
                </a:solidFill>
                <a:latin typeface="Calibri"/>
                <a:ea typeface="Calibri"/>
                <a:cs typeface="Calibri"/>
              </a:rPr>
            </a:br>
            <a:endParaRPr/>
          </a:p>
          <a:p>
            <a:pPr lvl="0" algn="just">
              <a:defRPr/>
            </a:pPr>
            <a:r>
              <a:rPr lang="it-IT" sz="1600">
                <a:solidFill>
                  <a:schemeClr val="dk1"/>
                </a:solidFill>
                <a:latin typeface="Calibri"/>
                <a:ea typeface="Calibri"/>
                <a:cs typeface="Calibri"/>
              </a:rPr>
              <a:t>Per soddisfare la crescente domanda, gli agricoltori e le aziende agricole stanno guardando alla robotizzazione e all'Internet of </a:t>
            </a:r>
            <a:r>
              <a:rPr lang="it-IT" sz="1600">
                <a:solidFill>
                  <a:schemeClr val="dk1"/>
                </a:solidFill>
                <a:latin typeface="Calibri"/>
                <a:ea typeface="Calibri"/>
                <a:cs typeface="Calibri"/>
              </a:rPr>
              <a:t>Things</a:t>
            </a:r>
            <a:r>
              <a:rPr lang="it-IT" sz="1600">
                <a:solidFill>
                  <a:schemeClr val="dk1"/>
                </a:solidFill>
                <a:latin typeface="Calibri"/>
                <a:ea typeface="Calibri"/>
                <a:cs typeface="Calibri"/>
              </a:rPr>
              <a:t> (IoT) per l'analisi e maggiori capacità di produzione</a:t>
            </a:r>
            <a:endParaRPr/>
          </a:p>
        </p:txBody>
      </p:sp>
      <p:pic>
        <p:nvPicPr>
          <p:cNvPr id="864242214" name="Google Shape;485;p17"/>
          <p:cNvPicPr/>
          <p:nvPr/>
        </p:nvPicPr>
        <p:blipFill>
          <a:blip r:embed="rId4">
            <a:alphaModFix/>
          </a:blip>
          <a:stretch/>
        </p:blipFill>
        <p:spPr bwMode="auto">
          <a:xfrm>
            <a:off x="401731" y="1111193"/>
            <a:ext cx="754157" cy="776569"/>
          </a:xfrm>
          <a:prstGeom prst="rect">
            <a:avLst/>
          </a:prstGeom>
          <a:noFill/>
          <a:ln>
            <a:noFill/>
          </a:ln>
        </p:spPr>
      </p:pic>
      <p:pic>
        <p:nvPicPr>
          <p:cNvPr id="412390362" name="Google Shape;486;p17" descr="Immagine che contiene testo, clipart&#10;&#10;Descrizione generata automaticamente"/>
          <p:cNvPicPr/>
          <p:nvPr/>
        </p:nvPicPr>
        <p:blipFill>
          <a:blip r:embed="rId5">
            <a:alphaModFix/>
          </a:blip>
          <a:stretch/>
        </p:blipFill>
        <p:spPr bwMode="auto">
          <a:xfrm>
            <a:off x="406214" y="2176450"/>
            <a:ext cx="745193" cy="565900"/>
          </a:xfrm>
          <a:prstGeom prst="rect">
            <a:avLst/>
          </a:prstGeom>
          <a:noFill/>
          <a:ln>
            <a:noFill/>
          </a:ln>
        </p:spPr>
      </p:pic>
      <p:pic>
        <p:nvPicPr>
          <p:cNvPr id="43277318" name="Google Shape;487;p17"/>
          <p:cNvPicPr/>
          <p:nvPr/>
        </p:nvPicPr>
        <p:blipFill>
          <a:blip r:embed="rId6">
            <a:alphaModFix/>
          </a:blip>
          <a:stretch/>
        </p:blipFill>
        <p:spPr bwMode="auto">
          <a:xfrm>
            <a:off x="406213" y="3029321"/>
            <a:ext cx="745192" cy="759760"/>
          </a:xfrm>
          <a:prstGeom prst="rect">
            <a:avLst/>
          </a:prstGeom>
          <a:noFill/>
          <a:ln>
            <a:noFill/>
          </a:ln>
        </p:spPr>
      </p:pic>
      <p:pic>
        <p:nvPicPr>
          <p:cNvPr id="8524073" name="Google Shape;488;p17"/>
          <p:cNvPicPr/>
          <p:nvPr/>
        </p:nvPicPr>
        <p:blipFill>
          <a:blip r:embed="rId7">
            <a:alphaModFix/>
          </a:blip>
          <a:stretch/>
        </p:blipFill>
        <p:spPr bwMode="auto">
          <a:xfrm>
            <a:off x="8388724" y="535833"/>
            <a:ext cx="3023347" cy="3141746"/>
          </a:xfrm>
          <a:prstGeom prst="rect">
            <a:avLst/>
          </a:prstGeom>
          <a:noFill/>
          <a:ln>
            <a:noFill/>
          </a:ln>
        </p:spPr>
      </p:pic>
      <p:sp>
        <p:nvSpPr>
          <p:cNvPr id="1233758774" name="Google Shape;489;p17"/>
          <p:cNvSpPr txBox="1"/>
          <p:nvPr/>
        </p:nvSpPr>
        <p:spPr bwMode="auto">
          <a:xfrm>
            <a:off x="8691283" y="3671048"/>
            <a:ext cx="2900082" cy="461665"/>
          </a:xfrm>
          <a:prstGeom prst="rect">
            <a:avLst/>
          </a:prstGeom>
          <a:noFill/>
          <a:ln>
            <a:noFill/>
          </a:ln>
        </p:spPr>
        <p:txBody>
          <a:bodyPr spcFirstLastPara="1" wrap="square" lIns="91425" tIns="45700" rIns="91425" bIns="45700" anchor="t" anchorCtr="0">
            <a:spAutoFit/>
          </a:bodyPr>
          <a:lstStyle/>
          <a:p>
            <a:pPr lvl="0" algn="ctr">
              <a:defRPr/>
            </a:pPr>
            <a:r>
              <a:rPr lang="it-IT" sz="1200">
                <a:solidFill>
                  <a:schemeClr val="dk1"/>
                </a:solidFill>
                <a:latin typeface="Calibri"/>
                <a:ea typeface="Open Sans"/>
                <a:cs typeface="Calibri"/>
              </a:rPr>
              <a:t>Numero di connessioni IoT attive in agricoltura, in milioni, Unione Europea</a:t>
            </a:r>
            <a:endParaRPr lang="it-IT">
              <a:latin typeface="Calibri"/>
              <a:cs typeface="Calibri"/>
            </a:endParaRPr>
          </a:p>
        </p:txBody>
      </p:sp>
      <p:sp>
        <p:nvSpPr>
          <p:cNvPr id="569106724" name="Google Shape;490;p17"/>
          <p:cNvSpPr txBox="1"/>
          <p:nvPr/>
        </p:nvSpPr>
        <p:spPr bwMode="auto">
          <a:xfrm>
            <a:off x="7611782" y="3177988"/>
            <a:ext cx="496196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000" b="1">
                <a:solidFill>
                  <a:schemeClr val="dk1"/>
                </a:solidFill>
                <a:latin typeface="Calibri"/>
                <a:ea typeface="Open Sans"/>
                <a:cs typeface="Calibri"/>
              </a:rPr>
              <a:t>0.51            12.03           46.92            70.26</a:t>
            </a:r>
            <a:endParaRPr sz="1000" b="1">
              <a:solidFill>
                <a:schemeClr val="dk1"/>
              </a:solidFill>
              <a:latin typeface="Calibri"/>
              <a:ea typeface="Open Sans"/>
              <a:cs typeface="Calibri"/>
            </a:endParaRPr>
          </a:p>
        </p:txBody>
      </p:sp>
      <p:sp>
        <p:nvSpPr>
          <p:cNvPr id="50835516" name="Google Shape;491;p17"/>
          <p:cNvSpPr txBox="1"/>
          <p:nvPr/>
        </p:nvSpPr>
        <p:spPr bwMode="auto">
          <a:xfrm>
            <a:off x="681891" y="365125"/>
            <a:ext cx="10515600" cy="53425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Calibri"/>
              <a:buNone/>
              <a:defRPr/>
            </a:pPr>
            <a:r>
              <a:rPr lang="it-IT" sz="2800" b="1">
                <a:solidFill>
                  <a:schemeClr val="dk1"/>
                </a:solidFill>
                <a:latin typeface="Calibri"/>
                <a:ea typeface="Calibri"/>
                <a:cs typeface="Calibri"/>
              </a:rPr>
              <a:t>Trend di Mercato </a:t>
            </a:r>
            <a:r>
              <a:rPr lang="en-US" sz="2800" b="1">
                <a:solidFill>
                  <a:schemeClr val="dk1"/>
                </a:solidFill>
                <a:latin typeface="Calibri"/>
                <a:ea typeface="Calibri"/>
                <a:cs typeface="Calibri"/>
              </a:rPr>
              <a:t>– Smart Agriculture</a:t>
            </a:r>
            <a:endParaRPr>
              <a:latin typeface="Calibri"/>
              <a:cs typeface="Calibri"/>
            </a:endParaRPr>
          </a:p>
        </p:txBody>
      </p:sp>
      <p:pic>
        <p:nvPicPr>
          <p:cNvPr id="510940947" name="Immagine 8"/>
          <p:cNvPicPr>
            <a:picLocks noChangeAspect="1"/>
          </p:cNvPicPr>
          <p:nvPr/>
        </p:nvPicPr>
        <p:blipFill>
          <a:blip r:embed="rId8"/>
          <a:stretch/>
        </p:blipFill>
        <p:spPr bwMode="auto">
          <a:xfrm>
            <a:off x="11247613" y="108258"/>
            <a:ext cx="819759" cy="36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260456183" name="Google Shape;496;p18"/>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defRPr/>
            </a:pPr>
            <a:fld id="{00000000-1234-1234-1234-123412341234}" type="slidenum">
              <a:rPr lang="en-US" sz="1200"/>
              <a:t>7</a:t>
            </a:fld>
            <a:endParaRPr sz="1200"/>
          </a:p>
        </p:txBody>
      </p:sp>
      <p:sp>
        <p:nvSpPr>
          <p:cNvPr id="237684594" name="Google Shape;497;p18"/>
          <p:cNvSpPr txBox="1"/>
          <p:nvPr/>
        </p:nvSpPr>
        <p:spPr bwMode="auto">
          <a:xfrm>
            <a:off x="1531064" y="1262178"/>
            <a:ext cx="8946436" cy="4247276"/>
          </a:xfrm>
          <a:prstGeom prst="rect">
            <a:avLst/>
          </a:prstGeom>
          <a:noFill/>
          <a:ln>
            <a:noFill/>
          </a:ln>
        </p:spPr>
        <p:txBody>
          <a:bodyPr spcFirstLastPara="1" wrap="square" lIns="91425" tIns="45700" rIns="91425" bIns="45700" anchor="t" anchorCtr="0">
            <a:spAutoFit/>
          </a:bodyPr>
          <a:lstStyle/>
          <a:p>
            <a:pPr lvl="0">
              <a:defRPr/>
            </a:pPr>
            <a:endParaRPr lang="it-IT">
              <a:solidFill>
                <a:schemeClr val="dk1"/>
              </a:solidFill>
              <a:ea typeface="Calibri"/>
              <a:cs typeface="Calibri"/>
            </a:endParaRPr>
          </a:p>
          <a:p>
            <a:pPr lvl="0">
              <a:defRPr/>
            </a:pPr>
            <a:r>
              <a:rPr lang="it-IT">
                <a:solidFill>
                  <a:schemeClr val="dk1"/>
                </a:solidFill>
                <a:latin typeface="Calibri"/>
                <a:ea typeface="Calibri"/>
                <a:cs typeface="Calibri"/>
              </a:rPr>
              <a:t>La crescita della popolazione e la riduzione della forza lavoro stanno alimentando l'adozione dei robot, agendo come fattori chiave che guidano la crescita del mercato dei robot agricoli</a:t>
            </a:r>
            <a:br>
              <a:rPr lang="it-IT">
                <a:solidFill>
                  <a:schemeClr val="dk1"/>
                </a:solidFill>
                <a:latin typeface="Calibri"/>
                <a:ea typeface="Calibri"/>
                <a:cs typeface="Calibri"/>
              </a:rPr>
            </a:br>
            <a:endParaRPr/>
          </a:p>
          <a:p>
            <a:pPr lvl="0">
              <a:defRPr/>
            </a:pPr>
            <a:endParaRPr lang="it-IT">
              <a:solidFill>
                <a:schemeClr val="dk1"/>
              </a:solidFill>
              <a:latin typeface="Calibri"/>
              <a:ea typeface="Calibri"/>
              <a:cs typeface="Calibri"/>
            </a:endParaRPr>
          </a:p>
          <a:p>
            <a:pPr lvl="0">
              <a:defRPr/>
            </a:pPr>
            <a:endParaRPr lang="it-IT">
              <a:solidFill>
                <a:schemeClr val="dk1"/>
              </a:solidFill>
              <a:latin typeface="Calibri"/>
              <a:ea typeface="Calibri"/>
              <a:cs typeface="Calibri"/>
            </a:endParaRPr>
          </a:p>
          <a:p>
            <a:pPr lvl="0">
              <a:defRPr/>
            </a:pPr>
            <a:r>
              <a:rPr lang="it-IT">
                <a:solidFill>
                  <a:schemeClr val="dk1"/>
                </a:solidFill>
                <a:latin typeface="Calibri"/>
                <a:ea typeface="Calibri"/>
                <a:cs typeface="Calibri"/>
              </a:rPr>
              <a:t>Si prevede che il mercato dei robot agricoli toccherà le 560.000 unità entro il 2025</a:t>
            </a:r>
            <a:endParaRPr/>
          </a:p>
          <a:p>
            <a:pPr lvl="0">
              <a:defRPr/>
            </a:pPr>
            <a:endParaRPr lang="it-IT">
              <a:solidFill>
                <a:schemeClr val="dk1"/>
              </a:solidFill>
              <a:latin typeface="Calibri"/>
              <a:ea typeface="Calibri"/>
              <a:cs typeface="Calibri"/>
            </a:endParaRPr>
          </a:p>
          <a:p>
            <a:pPr lvl="0">
              <a:defRPr/>
            </a:pPr>
            <a:endParaRPr lang="it-IT">
              <a:solidFill>
                <a:schemeClr val="dk1"/>
              </a:solidFill>
              <a:latin typeface="Calibri"/>
              <a:ea typeface="Calibri"/>
              <a:cs typeface="Calibri"/>
            </a:endParaRPr>
          </a:p>
          <a:p>
            <a:pPr>
              <a:defRPr/>
            </a:pPr>
            <a:endParaRPr lang="it-IT">
              <a:solidFill>
                <a:schemeClr val="dk1"/>
              </a:solidFill>
              <a:latin typeface="Calibri"/>
              <a:ea typeface="Calibri"/>
              <a:cs typeface="Calibri"/>
            </a:endParaRPr>
          </a:p>
          <a:p>
            <a:pPr>
              <a:defRPr/>
            </a:pPr>
            <a:r>
              <a:rPr lang="it-IT">
                <a:solidFill>
                  <a:schemeClr val="dk1"/>
                </a:solidFill>
                <a:latin typeface="Calibri"/>
                <a:ea typeface="Calibri"/>
                <a:cs typeface="Calibri"/>
              </a:rPr>
              <a:t>Si prevede che il mercato globale dei robot agricoli varrà 20,3 miliardi di dollari entro il 2025, crescendo a un Compound </a:t>
            </a:r>
            <a:r>
              <a:rPr lang="it-IT">
                <a:solidFill>
                  <a:schemeClr val="dk1"/>
                </a:solidFill>
                <a:latin typeface="Calibri"/>
                <a:ea typeface="Calibri"/>
                <a:cs typeface="Calibri"/>
              </a:rPr>
              <a:t>Annual</a:t>
            </a:r>
            <a:r>
              <a:rPr lang="it-IT">
                <a:solidFill>
                  <a:schemeClr val="dk1"/>
                </a:solidFill>
                <a:latin typeface="Calibri"/>
                <a:ea typeface="Calibri"/>
                <a:cs typeface="Calibri"/>
              </a:rPr>
              <a:t> </a:t>
            </a:r>
            <a:r>
              <a:rPr lang="it-IT">
                <a:solidFill>
                  <a:schemeClr val="dk1"/>
                </a:solidFill>
                <a:latin typeface="Calibri"/>
                <a:ea typeface="Calibri"/>
                <a:cs typeface="Calibri"/>
              </a:rPr>
              <a:t>Growth</a:t>
            </a:r>
            <a:r>
              <a:rPr lang="it-IT">
                <a:solidFill>
                  <a:schemeClr val="dk1"/>
                </a:solidFill>
                <a:latin typeface="Calibri"/>
                <a:ea typeface="Calibri"/>
                <a:cs typeface="Calibri"/>
              </a:rPr>
              <a:t> Rate del 34,5% durante il periodo di osservazione</a:t>
            </a:r>
            <a:endParaRPr lang="it-IT">
              <a:solidFill>
                <a:schemeClr val="dk1"/>
              </a:solidFill>
              <a:latin typeface="Calibri"/>
              <a:ea typeface="Open Sans"/>
              <a:cs typeface="Calibri"/>
            </a:endParaRPr>
          </a:p>
          <a:p>
            <a:pPr lvl="0">
              <a:defRPr/>
            </a:pPr>
            <a:br>
              <a:rPr lang="it-IT">
                <a:solidFill>
                  <a:schemeClr val="dk1"/>
                </a:solidFill>
                <a:ea typeface="Calibri"/>
                <a:cs typeface="Calibri"/>
              </a:rPr>
            </a:br>
            <a:endParaRPr/>
          </a:p>
          <a:p>
            <a:pPr lvl="0">
              <a:defRPr/>
            </a:pPr>
            <a:endParaRPr lang="it-IT">
              <a:solidFill>
                <a:schemeClr val="dk1"/>
              </a:solidFill>
              <a:ea typeface="Calibri"/>
              <a:cs typeface="Calibri"/>
            </a:endParaRPr>
          </a:p>
        </p:txBody>
      </p:sp>
      <p:pic>
        <p:nvPicPr>
          <p:cNvPr id="1484572592" name="Google Shape;498;p18"/>
          <p:cNvPicPr/>
          <p:nvPr/>
        </p:nvPicPr>
        <p:blipFill>
          <a:blip r:embed="rId3">
            <a:alphaModFix/>
          </a:blip>
          <a:stretch/>
        </p:blipFill>
        <p:spPr bwMode="auto">
          <a:xfrm>
            <a:off x="687480" y="1480945"/>
            <a:ext cx="709333" cy="709333"/>
          </a:xfrm>
          <a:prstGeom prst="rect">
            <a:avLst/>
          </a:prstGeom>
          <a:noFill/>
          <a:ln>
            <a:noFill/>
          </a:ln>
        </p:spPr>
      </p:pic>
      <p:pic>
        <p:nvPicPr>
          <p:cNvPr id="1240858779" name="Google Shape;499;p18"/>
          <p:cNvPicPr/>
          <p:nvPr/>
        </p:nvPicPr>
        <p:blipFill>
          <a:blip r:embed="rId4">
            <a:alphaModFix/>
          </a:blip>
          <a:stretch/>
        </p:blipFill>
        <p:spPr bwMode="auto">
          <a:xfrm>
            <a:off x="676835" y="2689042"/>
            <a:ext cx="719978" cy="800661"/>
          </a:xfrm>
          <a:prstGeom prst="rect">
            <a:avLst/>
          </a:prstGeom>
          <a:noFill/>
          <a:ln>
            <a:noFill/>
          </a:ln>
        </p:spPr>
      </p:pic>
      <p:pic>
        <p:nvPicPr>
          <p:cNvPr id="1233411033" name="Google Shape;500;p18"/>
          <p:cNvPicPr/>
          <p:nvPr/>
        </p:nvPicPr>
        <p:blipFill>
          <a:blip r:embed="rId5">
            <a:alphaModFix/>
          </a:blip>
          <a:stretch/>
        </p:blipFill>
        <p:spPr bwMode="auto">
          <a:xfrm>
            <a:off x="682997" y="4007767"/>
            <a:ext cx="718298" cy="708773"/>
          </a:xfrm>
          <a:prstGeom prst="rect">
            <a:avLst/>
          </a:prstGeom>
          <a:noFill/>
          <a:ln>
            <a:noFill/>
          </a:ln>
        </p:spPr>
      </p:pic>
      <p:sp>
        <p:nvSpPr>
          <p:cNvPr id="503700321" name="Google Shape;503;p18"/>
          <p:cNvSpPr txBox="1"/>
          <p:nvPr/>
        </p:nvSpPr>
        <p:spPr bwMode="auto">
          <a:xfrm>
            <a:off x="681891" y="365125"/>
            <a:ext cx="10515600" cy="534256"/>
          </a:xfrm>
          <a:prstGeom prst="rect">
            <a:avLst/>
          </a:prstGeom>
          <a:noFill/>
          <a:ln>
            <a:noFill/>
          </a:ln>
        </p:spPr>
        <p:txBody>
          <a:bodyPr spcFirstLastPara="1" wrap="square" lIns="91425" tIns="45700" rIns="91425" bIns="45700" anchor="t" anchorCtr="0">
            <a:noAutofit/>
          </a:bodyPr>
          <a:lstStyle/>
          <a:p>
            <a:pPr lvl="0">
              <a:lnSpc>
                <a:spcPct val="90000"/>
              </a:lnSpc>
              <a:buClr>
                <a:schemeClr val="dk1"/>
              </a:buClr>
              <a:buSzPts val="2800"/>
              <a:defRPr/>
            </a:pPr>
            <a:r>
              <a:rPr lang="it-IT" sz="2800" b="1">
                <a:solidFill>
                  <a:schemeClr val="dk1"/>
                </a:solidFill>
                <a:latin typeface="Calibri"/>
                <a:ea typeface="Calibri"/>
                <a:cs typeface="Calibri"/>
              </a:rPr>
              <a:t>Trend di Mercato </a:t>
            </a:r>
            <a:r>
              <a:rPr lang="en-US" sz="2800" b="1">
                <a:solidFill>
                  <a:schemeClr val="dk1"/>
                </a:solidFill>
                <a:ea typeface="Calibri"/>
                <a:cs typeface="Calibri"/>
              </a:rPr>
              <a:t>– Robot </a:t>
            </a:r>
            <a:r>
              <a:rPr lang="en-US" sz="2800" b="1">
                <a:solidFill>
                  <a:schemeClr val="dk1"/>
                </a:solidFill>
                <a:ea typeface="Calibri"/>
                <a:cs typeface="Calibri"/>
              </a:rPr>
              <a:t>Agricoli</a:t>
            </a:r>
            <a:r>
              <a:rPr lang="en-US" sz="2800" b="1">
                <a:solidFill>
                  <a:schemeClr val="dk1"/>
                </a:solidFill>
                <a:ea typeface="Calibri"/>
                <a:cs typeface="Calibri"/>
              </a:rPr>
              <a:t> e </a:t>
            </a:r>
            <a:r>
              <a:rPr lang="en-US" sz="2800" b="1">
                <a:solidFill>
                  <a:schemeClr val="dk1"/>
                </a:solidFill>
                <a:ea typeface="Calibri"/>
                <a:cs typeface="Calibri"/>
              </a:rPr>
              <a:t>Droni</a:t>
            </a:r>
            <a:endParaRPr/>
          </a:p>
        </p:txBody>
      </p:sp>
      <p:pic>
        <p:nvPicPr>
          <p:cNvPr id="1729014844" name="Immagine 8"/>
          <p:cNvPicPr>
            <a:picLocks noChangeAspect="1"/>
          </p:cNvPicPr>
          <p:nvPr/>
        </p:nvPicPr>
        <p:blipFill>
          <a:blip r:embed="rId6"/>
          <a:stretch/>
        </p:blipFill>
        <p:spPr bwMode="auto">
          <a:xfrm>
            <a:off x="11247613" y="108258"/>
            <a:ext cx="819759" cy="36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329630266" name="Google Shape;616;p24"/>
          <p:cNvSpPr txBox="1"/>
          <p:nvPr/>
        </p:nvSpPr>
        <p:spPr bwMode="auto">
          <a:xfrm>
            <a:off x="7599220" y="-1082964"/>
            <a:ext cx="4879108" cy="215444"/>
          </a:xfrm>
          <a:prstGeom prst="rect">
            <a:avLst/>
          </a:prstGeom>
          <a:solidFill>
            <a:srgbClr val="92D050"/>
          </a:solidFill>
          <a:ln>
            <a:noFill/>
          </a:ln>
        </p:spPr>
        <p:txBody>
          <a:bodyPr spcFirstLastPara="1" wrap="square" lIns="91425" tIns="45700" rIns="91425" bIns="45700" anchor="t" anchorCtr="0">
            <a:spAutoFit/>
          </a:bodyPr>
          <a:lstStyle/>
          <a:p>
            <a:pPr marL="0" marR="0" lvl="0" indent="0" algn="r" rtl="0">
              <a:spcBef>
                <a:spcPts val="0"/>
              </a:spcBef>
              <a:spcAft>
                <a:spcPts val="0"/>
              </a:spcAft>
              <a:buNone/>
              <a:defRPr/>
            </a:pPr>
            <a:endParaRPr sz="800">
              <a:solidFill>
                <a:schemeClr val="lt1"/>
              </a:solidFill>
              <a:latin typeface="Times New Roman"/>
              <a:ea typeface="Times New Roman"/>
              <a:cs typeface="Times New Roman"/>
            </a:endParaRPr>
          </a:p>
        </p:txBody>
      </p:sp>
      <p:sp>
        <p:nvSpPr>
          <p:cNvPr id="695390145" name="Google Shape;617;p24"/>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defRPr/>
            </a:pPr>
            <a:fld id="{00000000-1234-1234-1234-123412341234}" type="slidenum">
              <a:rPr lang="en-US" sz="1200"/>
              <a:t>8</a:t>
            </a:fld>
            <a:endParaRPr sz="1200"/>
          </a:p>
        </p:txBody>
      </p:sp>
      <p:sp>
        <p:nvSpPr>
          <p:cNvPr id="1359693982" name="Google Shape;620;p24"/>
          <p:cNvSpPr txBox="1"/>
          <p:nvPr/>
        </p:nvSpPr>
        <p:spPr bwMode="auto">
          <a:xfrm>
            <a:off x="681891" y="365125"/>
            <a:ext cx="10515600" cy="53425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F0000"/>
              </a:buClr>
              <a:buSzPts val="2800"/>
              <a:buFont typeface="Calibri"/>
              <a:buNone/>
              <a:defRPr/>
            </a:pPr>
            <a:r>
              <a:rPr lang="en-US" sz="2800" b="1">
                <a:latin typeface="Calibri"/>
                <a:ea typeface="Calibri"/>
                <a:cs typeface="Calibri"/>
              </a:rPr>
              <a:t>Mercato </a:t>
            </a:r>
            <a:r>
              <a:rPr lang="en-US" sz="2800" b="1">
                <a:latin typeface="Calibri"/>
                <a:ea typeface="Calibri"/>
                <a:cs typeface="Calibri"/>
              </a:rPr>
              <a:t>Obiettivo</a:t>
            </a:r>
            <a:r>
              <a:rPr lang="en-US" sz="2800" b="1">
                <a:latin typeface="Calibri"/>
                <a:ea typeface="Calibri"/>
                <a:cs typeface="Calibri"/>
              </a:rPr>
              <a:t> – </a:t>
            </a:r>
            <a:r>
              <a:rPr lang="en-US" sz="2800" b="1">
                <a:latin typeface="Calibri"/>
                <a:ea typeface="Calibri"/>
                <a:cs typeface="Calibri"/>
              </a:rPr>
              <a:t>Ambito</a:t>
            </a:r>
            <a:r>
              <a:rPr lang="en-US" sz="2800" b="1">
                <a:latin typeface="Calibri"/>
                <a:ea typeface="Calibri"/>
                <a:cs typeface="Calibri"/>
              </a:rPr>
              <a:t> </a:t>
            </a:r>
            <a:r>
              <a:rPr lang="en-US" sz="2800" b="1">
                <a:latin typeface="Calibri"/>
                <a:ea typeface="Calibri"/>
                <a:cs typeface="Calibri"/>
              </a:rPr>
              <a:t>vitivinicolo</a:t>
            </a:r>
            <a:r>
              <a:rPr lang="en-US" sz="2800" b="1">
                <a:latin typeface="Calibri"/>
                <a:ea typeface="Calibri"/>
                <a:cs typeface="Calibri"/>
              </a:rPr>
              <a:t>  </a:t>
            </a:r>
            <a:endParaRPr lang="en-US"/>
          </a:p>
        </p:txBody>
      </p:sp>
      <p:sp>
        <p:nvSpPr>
          <p:cNvPr id="1205662800" name="CasellaDiTesto 10"/>
          <p:cNvSpPr txBox="1"/>
          <p:nvPr/>
        </p:nvSpPr>
        <p:spPr bwMode="auto">
          <a:xfrm>
            <a:off x="681891" y="1229194"/>
            <a:ext cx="10980456" cy="3970318"/>
          </a:xfrm>
          <a:prstGeom prst="rect">
            <a:avLst/>
          </a:prstGeom>
          <a:noFill/>
        </p:spPr>
        <p:txBody>
          <a:bodyPr wrap="square" rtlCol="0">
            <a:spAutoFit/>
          </a:bodyPr>
          <a:lstStyle/>
          <a:p>
            <a:pPr marL="285750" indent="-285750">
              <a:buFont typeface="Arial"/>
              <a:buChar char="•"/>
              <a:defRPr/>
            </a:pPr>
            <a:r>
              <a:rPr lang="it-IT"/>
              <a:t>I</a:t>
            </a:r>
            <a:r>
              <a:rPr lang="it-IT"/>
              <a:t>l mercato globale del vino, valutato per il 2022 in 346,7 miliardi di dollari, raggiungerà entro i prossimi tre anni 528,2 miliardi di dollari, seguendo una crescita CAGR del’8,8% tra 2022-2027</a:t>
            </a:r>
            <a:endParaRPr/>
          </a:p>
          <a:p>
            <a:pPr marL="285750" indent="-285750">
              <a:buFont typeface="Arial"/>
              <a:buChar char="•"/>
              <a:defRPr/>
            </a:pPr>
            <a:endParaRPr lang="it-IT"/>
          </a:p>
          <a:p>
            <a:pPr marL="285750" indent="-285750">
              <a:buFont typeface="Arial"/>
              <a:buChar char="•"/>
              <a:defRPr/>
            </a:pPr>
            <a:r>
              <a:rPr lang="it-IT"/>
              <a:t>Nel mercato vitivinicolo, l’Italia si posiziona al terzo posto per valore nel 2021, con un fatturato pari a 14,2 miliardi, ed è il primo mercato per crescita con un CAGR del 7,9% nel periodo 2020-25 </a:t>
            </a:r>
            <a:endParaRPr/>
          </a:p>
          <a:p>
            <a:pPr marL="285750" indent="-285750">
              <a:buFont typeface="Arial"/>
              <a:buChar char="•"/>
              <a:defRPr/>
            </a:pPr>
            <a:endParaRPr lang="it-IT"/>
          </a:p>
          <a:p>
            <a:pPr marL="285750" indent="-285750">
              <a:buFont typeface="Arial"/>
              <a:buChar char="•"/>
              <a:defRPr/>
            </a:pPr>
            <a:r>
              <a:rPr lang="it-IT"/>
              <a:t>Le aziende vitivinicole presenti in Italia sono 310.000. L’attenzione verrà posta sulle regioni sede di aziende vitivinicole di grandi dimensioni, potenzialmente interessate alle procedure automatizzate, all'ottimizzazione della produzione e della qualità, alla minimizzazione dell'impatto ambientale e dei rischi associati alla produzione</a:t>
            </a:r>
            <a:endParaRPr/>
          </a:p>
          <a:p>
            <a:pPr marL="285750" indent="-285750">
              <a:buFont typeface="Arial"/>
              <a:buChar char="•"/>
              <a:defRPr/>
            </a:pPr>
            <a:endParaRPr lang="it-IT"/>
          </a:p>
          <a:p>
            <a:pPr marL="285750" indent="-285750">
              <a:buFont typeface="Arial"/>
              <a:buChar char="•"/>
              <a:defRPr/>
            </a:pPr>
            <a:r>
              <a:rPr lang="it-IT"/>
              <a:t>Il mercato stimato è di 4.000 aziende i</a:t>
            </a:r>
            <a:r>
              <a:rPr lang="it-IT"/>
              <a:t>n</a:t>
            </a:r>
            <a:r>
              <a:rPr lang="it-IT"/>
              <a:t> Emilia-Romagna, 10.000 in Veneto, 1.300 in Sardegna e 3.000 in Lombardia</a:t>
            </a:r>
            <a:endParaRPr/>
          </a:p>
          <a:p>
            <a:pPr>
              <a:defRPr/>
            </a:pPr>
            <a:endParaRPr lang="en-US"/>
          </a:p>
          <a:p>
            <a:pPr>
              <a:defRPr/>
            </a:pPr>
            <a:endParaRPr lang="en-US"/>
          </a:p>
        </p:txBody>
      </p:sp>
      <p:pic>
        <p:nvPicPr>
          <p:cNvPr id="1747333040" name="Immagine 8"/>
          <p:cNvPicPr>
            <a:picLocks noChangeAspect="1"/>
          </p:cNvPicPr>
          <p:nvPr/>
        </p:nvPicPr>
        <p:blipFill>
          <a:blip r:embed="rId3"/>
          <a:stretch/>
        </p:blipFill>
        <p:spPr bwMode="auto">
          <a:xfrm>
            <a:off x="11247613" y="108258"/>
            <a:ext cx="819759" cy="360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54245535" name="CasellaDiTesto 3"/>
          <p:cNvSpPr txBox="1"/>
          <p:nvPr/>
        </p:nvSpPr>
        <p:spPr bwMode="auto">
          <a:xfrm>
            <a:off x="497033" y="881424"/>
            <a:ext cx="11193442" cy="400110"/>
          </a:xfrm>
          <a:prstGeom prst="rect">
            <a:avLst/>
          </a:prstGeom>
          <a:noFill/>
        </p:spPr>
        <p:txBody>
          <a:bodyPr wrap="square" rtlCol="0">
            <a:spAutoFit/>
          </a:bodyPr>
          <a:lstStyle/>
          <a:p>
            <a:pPr>
              <a:defRPr/>
            </a:pPr>
            <a:r>
              <a:rPr lang="it-IT" sz="2000" u="none" strike="noStrike">
                <a:solidFill>
                  <a:srgbClr val="000000"/>
                </a:solidFill>
                <a:latin typeface="Calibri"/>
                <a:cs typeface="Calibri"/>
              </a:rPr>
              <a:t>Autonomo ed elettrico – dotato di Lidar, telecamere, Gps RTK – Batteria da 24kWh intercambiabile – TRL9</a:t>
            </a:r>
            <a:endParaRPr lang="en-GB" sz="2000">
              <a:latin typeface="Calibri"/>
              <a:cs typeface="Calibri"/>
            </a:endParaRPr>
          </a:p>
        </p:txBody>
      </p:sp>
      <p:sp>
        <p:nvSpPr>
          <p:cNvPr id="368652838" name="CasellaDiTesto 4"/>
          <p:cNvSpPr txBox="1"/>
          <p:nvPr/>
        </p:nvSpPr>
        <p:spPr bwMode="auto">
          <a:xfrm>
            <a:off x="164908" y="5078069"/>
            <a:ext cx="6215220" cy="1631216"/>
          </a:xfrm>
          <a:prstGeom prst="rect">
            <a:avLst/>
          </a:prstGeom>
          <a:noFill/>
        </p:spPr>
        <p:txBody>
          <a:bodyPr wrap="square" rtlCol="0">
            <a:spAutoFit/>
          </a:bodyPr>
          <a:lstStyle/>
          <a:p>
            <a:pPr>
              <a:defRPr/>
            </a:pPr>
            <a:r>
              <a:rPr lang="it-IT" sz="2000" u="none" strike="noStrike">
                <a:solidFill>
                  <a:srgbClr val="000000"/>
                </a:solidFill>
                <a:latin typeface="Calibri"/>
                <a:cs typeface="Calibri"/>
              </a:rPr>
              <a:t>4 brevetti – navigazione e robotica </a:t>
            </a:r>
            <a:endParaRPr/>
          </a:p>
          <a:p>
            <a:pPr>
              <a:defRPr/>
            </a:pPr>
            <a:r>
              <a:rPr lang="it-IT" sz="2000" u="none" strike="noStrike">
                <a:solidFill>
                  <a:srgbClr val="000000"/>
                </a:solidFill>
                <a:latin typeface="Calibri"/>
                <a:cs typeface="Calibri"/>
              </a:rPr>
              <a:t>1 tonnellata di peso – 1 tonnellata di carico utile </a:t>
            </a:r>
            <a:endParaRPr/>
          </a:p>
          <a:p>
            <a:pPr>
              <a:defRPr/>
            </a:pPr>
            <a:r>
              <a:rPr lang="it-IT" sz="2000">
                <a:solidFill>
                  <a:srgbClr val="000000"/>
                </a:solidFill>
                <a:latin typeface="Calibri"/>
                <a:cs typeface="Calibri"/>
              </a:rPr>
              <a:t>L</a:t>
            </a:r>
            <a:r>
              <a:rPr lang="it-IT" sz="2000" u="none" strike="noStrike">
                <a:solidFill>
                  <a:srgbClr val="000000"/>
                </a:solidFill>
                <a:latin typeface="Calibri"/>
                <a:cs typeface="Calibri"/>
              </a:rPr>
              <a:t>avorazioni a 1 ettaro/ora – autonomia 8 ore di trinciatura </a:t>
            </a:r>
            <a:endParaRPr/>
          </a:p>
          <a:p>
            <a:pPr>
              <a:defRPr/>
            </a:pPr>
            <a:r>
              <a:rPr lang="it-IT" sz="2000" u="none" strike="noStrike">
                <a:solidFill>
                  <a:srgbClr val="000000"/>
                </a:solidFill>
                <a:latin typeface="Calibri"/>
                <a:cs typeface="Calibri"/>
              </a:rPr>
              <a:t>Attrezzi: trinciatrice, irroratrice, disco, braccio robotizzato</a:t>
            </a:r>
            <a:endParaRPr lang="en-GB" sz="2000">
              <a:latin typeface="Calibri"/>
              <a:cs typeface="Calibri"/>
            </a:endParaRPr>
          </a:p>
          <a:p>
            <a:pPr>
              <a:defRPr/>
            </a:pPr>
            <a:endParaRPr lang="en-GB" sz="2000">
              <a:latin typeface="Calibri"/>
              <a:cs typeface="Calibri"/>
            </a:endParaRPr>
          </a:p>
        </p:txBody>
      </p:sp>
      <p:pic>
        <p:nvPicPr>
          <p:cNvPr id="1967580088" name="Immagine 17"/>
          <p:cNvPicPr>
            <a:picLocks noChangeAspect="1"/>
          </p:cNvPicPr>
          <p:nvPr/>
        </p:nvPicPr>
        <p:blipFill>
          <a:blip r:embed="rId3"/>
          <a:stretch/>
        </p:blipFill>
        <p:spPr bwMode="auto">
          <a:xfrm>
            <a:off x="308858" y="1398597"/>
            <a:ext cx="5263567" cy="3554265"/>
          </a:xfrm>
          <a:prstGeom prst="rect">
            <a:avLst/>
          </a:prstGeom>
        </p:spPr>
      </p:pic>
      <p:sp>
        <p:nvSpPr>
          <p:cNvPr id="1922462563" name="CasellaDiTesto 7"/>
          <p:cNvSpPr txBox="1"/>
          <p:nvPr/>
        </p:nvSpPr>
        <p:spPr bwMode="auto">
          <a:xfrm>
            <a:off x="686977" y="214706"/>
            <a:ext cx="10841198" cy="584775"/>
          </a:xfrm>
          <a:prstGeom prst="rect">
            <a:avLst/>
          </a:prstGeom>
          <a:noFill/>
        </p:spPr>
        <p:txBody>
          <a:bodyPr wrap="square" lIns="0" rIns="0" rtlCol="0">
            <a:spAutoFit/>
          </a:bodyPr>
          <a:lstStyle/>
          <a:p>
            <a:pPr algn="ctr">
              <a:defRPr/>
            </a:pPr>
            <a:r>
              <a:rPr lang="it-IT" sz="3200" b="1">
                <a:latin typeface="Calibri"/>
                <a:ea typeface="UD Digi Kyokasho NK-B"/>
                <a:cs typeface="Calibri"/>
              </a:rPr>
              <a:t>Il prodotto: L’</a:t>
            </a:r>
            <a:r>
              <a:rPr lang="it-IT" sz="3200" b="1">
                <a:latin typeface="Calibri"/>
                <a:ea typeface="UD Digi Kyokasho NK-B"/>
                <a:cs typeface="Calibri"/>
              </a:rPr>
              <a:t>Hammerhead</a:t>
            </a:r>
            <a:r>
              <a:rPr lang="it-IT" sz="3200" b="1">
                <a:latin typeface="Calibri"/>
                <a:ea typeface="UD Digi Kyokasho NK-B"/>
                <a:cs typeface="Calibri"/>
              </a:rPr>
              <a:t> e i suoi </a:t>
            </a:r>
            <a:r>
              <a:rPr lang="it-IT" sz="3200" b="1">
                <a:latin typeface="Calibri"/>
                <a:ea typeface="UD Digi Kyokasho NK-B"/>
                <a:cs typeface="Calibri"/>
              </a:rPr>
              <a:t>implement</a:t>
            </a:r>
            <a:endParaRPr lang="it-IT" sz="3200" b="1">
              <a:latin typeface="Calibri"/>
              <a:ea typeface="UD Digi Kyokasho NK-B"/>
              <a:cs typeface="Calibri"/>
            </a:endParaRPr>
          </a:p>
        </p:txBody>
      </p:sp>
      <p:sp>
        <p:nvSpPr>
          <p:cNvPr id="1961443978" name="TextBox 11"/>
          <p:cNvSpPr txBox="1"/>
          <p:nvPr/>
        </p:nvSpPr>
        <p:spPr bwMode="auto">
          <a:xfrm>
            <a:off x="9982200" y="4314557"/>
            <a:ext cx="1996255" cy="2585323"/>
          </a:xfrm>
          <a:prstGeom prst="rect">
            <a:avLst/>
          </a:prstGeom>
          <a:noFill/>
        </p:spPr>
        <p:txBody>
          <a:bodyPr wrap="square">
            <a:spAutoFit/>
          </a:bodyPr>
          <a:lstStyle/>
          <a:p>
            <a:pPr algn="ctr">
              <a:defRPr/>
            </a:pPr>
            <a:r>
              <a:rPr lang="it-IT" b="1">
                <a:solidFill>
                  <a:srgbClr val="000000"/>
                </a:solidFill>
                <a:latin typeface="Calibri"/>
                <a:ea typeface="Times New Roman"/>
                <a:cs typeface="Calibri"/>
              </a:rPr>
              <a:t>F</a:t>
            </a:r>
            <a:r>
              <a:rPr lang="it-IT" sz="1800" b="1">
                <a:solidFill>
                  <a:srgbClr val="000000"/>
                </a:solidFill>
                <a:latin typeface="Calibri"/>
                <a:ea typeface="Times New Roman"/>
                <a:cs typeface="Calibri"/>
              </a:rPr>
              <a:t>inalista </a:t>
            </a:r>
            <a:r>
              <a:rPr lang="it-IT" b="1">
                <a:solidFill>
                  <a:srgbClr val="000000"/>
                </a:solidFill>
                <a:latin typeface="Calibri"/>
                <a:ea typeface="Times New Roman"/>
                <a:cs typeface="Calibri"/>
              </a:rPr>
              <a:t>al</a:t>
            </a:r>
            <a:r>
              <a:rPr lang="it-IT" sz="1800" b="1">
                <a:solidFill>
                  <a:srgbClr val="000000"/>
                </a:solidFill>
                <a:latin typeface="Calibri"/>
                <a:ea typeface="Times New Roman"/>
                <a:cs typeface="Calibri"/>
              </a:rPr>
              <a:t> premio </a:t>
            </a:r>
            <a:r>
              <a:rPr lang="it-IT" sz="1800" b="1">
                <a:solidFill>
                  <a:srgbClr val="000000"/>
                </a:solidFill>
                <a:latin typeface="Calibri"/>
                <a:ea typeface="Times New Roman"/>
                <a:cs typeface="Calibri"/>
              </a:rPr>
              <a:t>Tractor</a:t>
            </a:r>
            <a:r>
              <a:rPr lang="it-IT" sz="1800" b="1">
                <a:solidFill>
                  <a:srgbClr val="000000"/>
                </a:solidFill>
                <a:latin typeface="Calibri"/>
                <a:ea typeface="Times New Roman"/>
                <a:cs typeface="Calibri"/>
              </a:rPr>
              <a:t> of the </a:t>
            </a:r>
            <a:r>
              <a:rPr lang="it-IT" sz="1800" b="1">
                <a:solidFill>
                  <a:srgbClr val="000000"/>
                </a:solidFill>
                <a:latin typeface="Calibri"/>
                <a:ea typeface="Times New Roman"/>
                <a:cs typeface="Calibri"/>
              </a:rPr>
              <a:t>Year</a:t>
            </a:r>
            <a:r>
              <a:rPr lang="it-IT" sz="1800" b="1">
                <a:solidFill>
                  <a:srgbClr val="000000"/>
                </a:solidFill>
                <a:latin typeface="Calibri"/>
                <a:ea typeface="Times New Roman"/>
                <a:cs typeface="Calibri"/>
              </a:rPr>
              <a:t> - Categoria </a:t>
            </a:r>
            <a:r>
              <a:rPr lang="it-IT" sz="1800" b="1">
                <a:solidFill>
                  <a:srgbClr val="000000"/>
                </a:solidFill>
                <a:latin typeface="Calibri"/>
                <a:ea typeface="Times New Roman"/>
                <a:cs typeface="Calibri"/>
              </a:rPr>
              <a:t>Toybot</a:t>
            </a:r>
            <a:r>
              <a:rPr lang="it-IT" sz="1800" b="1">
                <a:solidFill>
                  <a:srgbClr val="000000"/>
                </a:solidFill>
                <a:latin typeface="Calibri"/>
                <a:ea typeface="Times New Roman"/>
                <a:cs typeface="Calibri"/>
              </a:rPr>
              <a:t> - EIMA 2024</a:t>
            </a:r>
            <a:r>
              <a:rPr b="1">
                <a:latin typeface="Calibri"/>
                <a:cs typeface="Calibri"/>
              </a:rPr>
              <a:t> </a:t>
            </a:r>
            <a:endParaRPr lang="it-IT" b="1">
              <a:latin typeface="Calibri"/>
              <a:cs typeface="Calibri"/>
            </a:endParaRPr>
          </a:p>
          <a:p>
            <a:pPr algn="ctr">
              <a:defRPr/>
            </a:pPr>
            <a:r>
              <a:rPr lang="it-IT" b="1">
                <a:latin typeface="Calibri"/>
                <a:cs typeface="Calibri"/>
              </a:rPr>
              <a:t>&amp; Vincitore </a:t>
            </a:r>
            <a:r>
              <a:rPr lang="it-IT" b="1"/>
              <a:t>Premio </a:t>
            </a:r>
            <a:r>
              <a:rPr lang="it-IT" b="1"/>
              <a:t>EuRobotics</a:t>
            </a:r>
            <a:r>
              <a:rPr lang="it-IT" b="1"/>
              <a:t> Tech Transfer Award 2025</a:t>
            </a:r>
            <a:endParaRPr/>
          </a:p>
          <a:p>
            <a:pPr algn="ctr">
              <a:defRPr/>
            </a:pPr>
            <a:endParaRPr b="1">
              <a:latin typeface="Calibri"/>
              <a:cs typeface="Calibri"/>
            </a:endParaRPr>
          </a:p>
        </p:txBody>
      </p:sp>
      <p:pic>
        <p:nvPicPr>
          <p:cNvPr id="182163117" name="Immagine 2"/>
          <p:cNvPicPr>
            <a:picLocks noChangeAspect="1"/>
          </p:cNvPicPr>
          <p:nvPr/>
        </p:nvPicPr>
        <p:blipFill>
          <a:blip r:embed="rId4"/>
          <a:stretch/>
        </p:blipFill>
        <p:spPr bwMode="auto">
          <a:xfrm>
            <a:off x="11247613" y="108258"/>
            <a:ext cx="819759" cy="360000"/>
          </a:xfrm>
          <a:prstGeom prst="rect">
            <a:avLst/>
          </a:prstGeom>
        </p:spPr>
      </p:pic>
      <p:pic>
        <p:nvPicPr>
          <p:cNvPr id="2032496289" name="Immagine 5"/>
          <p:cNvPicPr>
            <a:picLocks noChangeAspect="1"/>
          </p:cNvPicPr>
          <p:nvPr/>
        </p:nvPicPr>
        <p:blipFill>
          <a:blip r:embed="rId5"/>
          <a:stretch/>
        </p:blipFill>
        <p:spPr bwMode="auto">
          <a:xfrm>
            <a:off x="6723383" y="1400375"/>
            <a:ext cx="3863250" cy="1224000"/>
          </a:xfrm>
          <a:prstGeom prst="rect">
            <a:avLst/>
          </a:prstGeom>
        </p:spPr>
      </p:pic>
      <p:pic>
        <p:nvPicPr>
          <p:cNvPr id="323000868" name="Immagine 6"/>
          <p:cNvPicPr>
            <a:picLocks noChangeAspect="1"/>
          </p:cNvPicPr>
          <p:nvPr/>
        </p:nvPicPr>
        <p:blipFill>
          <a:blip r:embed="rId6"/>
          <a:stretch/>
        </p:blipFill>
        <p:spPr bwMode="auto">
          <a:xfrm>
            <a:off x="5855475" y="2890757"/>
            <a:ext cx="2755125" cy="1116000"/>
          </a:xfrm>
          <a:prstGeom prst="rect">
            <a:avLst/>
          </a:prstGeom>
        </p:spPr>
      </p:pic>
      <p:pic>
        <p:nvPicPr>
          <p:cNvPr id="325067619" name="Immagine 10"/>
          <p:cNvPicPr>
            <a:picLocks noChangeAspect="1"/>
          </p:cNvPicPr>
          <p:nvPr/>
        </p:nvPicPr>
        <p:blipFill>
          <a:blip r:embed="rId7"/>
          <a:stretch/>
        </p:blipFill>
        <p:spPr bwMode="auto">
          <a:xfrm>
            <a:off x="6380128" y="4354416"/>
            <a:ext cx="3486752" cy="1980000"/>
          </a:xfrm>
          <a:prstGeom prst="rect">
            <a:avLst/>
          </a:prstGeom>
        </p:spPr>
      </p:pic>
      <p:pic>
        <p:nvPicPr>
          <p:cNvPr id="493564879" name="Immagine 7"/>
          <p:cNvPicPr>
            <a:picLocks noChangeAspect="1"/>
          </p:cNvPicPr>
          <p:nvPr/>
        </p:nvPicPr>
        <p:blipFill>
          <a:blip r:embed="rId8"/>
          <a:srcRect l="605" t="7883" r="52109" b="13504"/>
          <a:stretch/>
        </p:blipFill>
        <p:spPr bwMode="auto">
          <a:xfrm>
            <a:off x="8894887" y="2793626"/>
            <a:ext cx="2271900" cy="1440000"/>
          </a:xfrm>
          <a:prstGeom prst="rect">
            <a:avLst/>
          </a:prstGeom>
        </p:spPr>
      </p:pic>
      <p:sp>
        <p:nvSpPr>
          <p:cNvPr id="137064987" name="Segnaposto numero diapositiva 1"/>
          <p:cNvSpPr txBox="1"/>
          <p:nvPr/>
        </p:nvSpPr>
        <p:spPr bwMode="auto">
          <a:xfrm>
            <a:off x="8610600" y="6455206"/>
            <a:ext cx="2743200" cy="365125"/>
          </a:xfrm>
          <a:prstGeom prst="rect">
            <a:avLst/>
          </a:prstGeom>
        </p:spPr>
        <p:txBody>
          <a:bodyPr/>
          <a:lstStyle>
            <a:defPPr>
              <a:defRPr lang="de-DE"/>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a:lstStyle>
          <a:p>
            <a:pPr algn="r">
              <a:defRPr/>
            </a:pPr>
            <a:fld id="{00000000-1234-1234-1234-123412341234}" type="slidenum">
              <a:rPr lang="en-US" sz="1200">
                <a:solidFill>
                  <a:schemeClr val="bg1">
                    <a:lumMod val="65000"/>
                  </a:schemeClr>
                </a:solidFill>
              </a:rPr>
              <a:t>9</a:t>
            </a:fld>
            <a:endParaRPr lang="en-US" sz="1200">
              <a:solidFill>
                <a:schemeClr val="bg1">
                  <a:lumMod val="65000"/>
                </a:schemeClr>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_rels/theme3.xml.rels><?xml version="1.0" encoding="UTF-8" standalone="yes"?><Relationships xmlns="http://schemas.openxmlformats.org/package/2006/relationships"></Relationships>
</file>

<file path=ppt/theme/_rels/theme4.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3.xml><?xml version="1.0" encoding="utf-8"?>
<a:theme xmlns:a="http://schemas.openxmlformats.org/drawingml/2006/main" xmlns:r="http://schemas.openxmlformats.org/officeDocument/2006/relationships" xmlns:p="http://schemas.openxmlformats.org/presentationml/2006/main" name="1_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4.xml><?xml version="1.0" encoding="utf-8"?>
<a:theme xmlns:a="http://schemas.openxmlformats.org/drawingml/2006/main" xmlns:r="http://schemas.openxmlformats.org/officeDocument/2006/relationships" xmlns:p="http://schemas.openxmlformats.org/presentation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customXml/_rels/item1.xml.rels><?xml version="1.0" encoding="UTF-8" standalone="yes"?><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7D3305C4BAC08449858CD1F9EB829A2" ma:contentTypeVersion="11" ma:contentTypeDescription="Create a new document." ma:contentTypeScope="" ma:versionID="ad6c8e0cb56ff67dfa8946eacc414987">
  <xsd:schema xmlns:xsd="http://www.w3.org/2001/XMLSchema" xmlns:xs="http://www.w3.org/2001/XMLSchema" xmlns:p="http://schemas.microsoft.com/office/2006/metadata/properties" xmlns:ns2="d02d4ebe-3200-4dce-b790-0a06ff2635d4" targetNamespace="http://schemas.microsoft.com/office/2006/metadata/properties" ma:root="true" ma:fieldsID="a267ef87656c8b1cb88a7df692da39e9" ns2:_="">
    <xsd:import namespace="d02d4ebe-3200-4dce-b790-0a06ff2635d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2d4ebe-3200-4dce-b790-0a06ff2635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This value indicates the number of saves or revisions. The application is responsible for updating this value after each revision.</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9346CC-0954-4913-ABC1-4B059F2DF202}">
  <ds:schemaRefs>
    <ds:schemaRef ds:uri="http://schemas.microsoft.com/sharepoint/v3/contenttype/forms"/>
  </ds:schemaRefs>
</ds:datastoreItem>
</file>

<file path=customXml/itemProps2.xml><?xml version="1.0" encoding="utf-8"?>
<ds:datastoreItem xmlns:ds="http://schemas.openxmlformats.org/officeDocument/2006/customXml" ds:itemID="{9EAFA3F9-FC30-44ED-825D-ED5F08D14DCF}">
  <ds:schemaRefs>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d02d4ebe-3200-4dce-b790-0a06ff2635d4"/>
    <ds:schemaRef ds:uri="http://schemas.microsoft.com/office/2006/metadata/properties"/>
    <ds:schemaRef ds:uri="http://purl.org/dc/terms/"/>
    <ds:schemaRef ds:uri="http://www.w3.org/2001/XMLSchema-instance"/>
  </ds:schemaRefs>
</ds:datastoreItem>
</file>

<file path=customXml/itemProps3.xml><?xml version="1.0" encoding="utf-8"?>
<ds:datastoreItem xmlns:ds="http://schemas.openxmlformats.org/officeDocument/2006/customXml" ds:itemID="{F77CC384-7275-49E2-88F1-AB5BC7750911}">
  <ds:schemaRefs>
    <ds:schemaRef ds:uri="d02d4ebe-3200-4dce-b790-0a06ff2635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otalTime>0</TotalTime>
  <Words>0</Words>
  <Application>ONLYOFFICE/9.0.4.50</Application>
  <PresentationFormat>On-screen Show (4:3)</PresentationFormat>
  <Paragraphs>0</Paragraphs>
  <Slides>19</Slides>
  <Notes>19</Notes>
  <HiddenSlides>0</HiddenSlides>
  <MMClips>2</MMClips>
  <ScaleCrop>0</ScaleCrop>
  <HeadingPairs>
    <vt:vector size="4" baseType="variant">
      <vt:variant>
        <vt:lpstr>Theme</vt:lpstr>
      </vt:variant>
      <vt:variant>
        <vt:i4>3</vt:i4>
      </vt:variant>
      <vt:variant>
        <vt:lpstr>Slide Titles</vt:lpstr>
      </vt:variant>
      <vt:variant>
        <vt:i4>19</vt:i4>
      </vt:variant>
    </vt:vector>
  </HeadingPairs>
  <TitlesOfParts>
    <vt:vector size="22" baseType="lpstr">
      <vt:lpstr>Theme 1</vt:lpstr>
      <vt:lpstr>Theme 2</vt:lpstr>
      <vt:lpstr>Theme 3</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Roberta Mangiapane</dc:creator>
  <cp:lastModifiedBy/>
  <cp:revision>321</cp:revision>
  <dcterms:created xsi:type="dcterms:W3CDTF">2012-07-30T23:18:30Z</dcterms:created>
  <dcterms:modified xsi:type="dcterms:W3CDTF">2025-09-25T07:59:12Z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0x01010067D3305C4BAC08449858CD1F9EB829A2</vt:lpwstr>
  </property>
</Properties>
</file>